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Lexend Light"/>
      <p:regular r:id="rId33"/>
      <p:bold r:id="rId34"/>
    </p:embeddedFont>
    <p:embeddedFont>
      <p:font typeface="Fira Sans Condensed Medium"/>
      <p:regular r:id="rId35"/>
      <p:bold r:id="rId36"/>
      <p:italic r:id="rId37"/>
      <p:boldItalic r:id="rId38"/>
    </p:embeddedFont>
    <p:embeddedFont>
      <p:font typeface="Bebas Neue"/>
      <p:regular r:id="rId39"/>
    </p:embeddedFont>
    <p:embeddedFont>
      <p:font typeface="Hind"/>
      <p:regular r:id="rId40"/>
      <p:bold r:id="rId41"/>
    </p:embeddedFont>
    <p:embeddedFont>
      <p:font typeface="Hind Light"/>
      <p:regular r:id="rId42"/>
      <p:bold r:id="rId43"/>
    </p:embeddedFont>
    <p:embeddedFont>
      <p:font typeface="Lexend"/>
      <p:regular r:id="rId44"/>
      <p:bold r:id="rId45"/>
    </p:embeddedFont>
    <p:embeddedFont>
      <p:font typeface="PT Sans"/>
      <p:regular r:id="rId46"/>
      <p:bold r:id="rId47"/>
      <p:italic r:id="rId48"/>
      <p:boldItalic r:id="rId49"/>
    </p:embeddedFont>
    <p:embeddedFont>
      <p:font typeface="Pompiere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ind-regular.fntdata"/><Relationship Id="rId42" Type="http://schemas.openxmlformats.org/officeDocument/2006/relationships/font" Target="fonts/HindLight-regular.fntdata"/><Relationship Id="rId41" Type="http://schemas.openxmlformats.org/officeDocument/2006/relationships/font" Target="fonts/Hind-bold.fntdata"/><Relationship Id="rId44" Type="http://schemas.openxmlformats.org/officeDocument/2006/relationships/font" Target="fonts/Lexend-regular.fntdata"/><Relationship Id="rId43" Type="http://schemas.openxmlformats.org/officeDocument/2006/relationships/font" Target="fonts/HindLight-bold.fntdata"/><Relationship Id="rId46" Type="http://schemas.openxmlformats.org/officeDocument/2006/relationships/font" Target="fonts/PTSans-regular.fntdata"/><Relationship Id="rId45" Type="http://schemas.openxmlformats.org/officeDocument/2006/relationships/font" Target="fonts/Lexen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TSans-italic.fntdata"/><Relationship Id="rId47" Type="http://schemas.openxmlformats.org/officeDocument/2006/relationships/font" Target="fonts/PTSans-bold.fntdata"/><Relationship Id="rId49" Type="http://schemas.openxmlformats.org/officeDocument/2006/relationships/font" Target="fonts/PT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font" Target="fonts/LexendLight-regular.fntdata"/><Relationship Id="rId32" Type="http://schemas.openxmlformats.org/officeDocument/2006/relationships/slide" Target="slides/slide28.xml"/><Relationship Id="rId35" Type="http://schemas.openxmlformats.org/officeDocument/2006/relationships/font" Target="fonts/FiraSansCondensedMedium-regular.fntdata"/><Relationship Id="rId34" Type="http://schemas.openxmlformats.org/officeDocument/2006/relationships/font" Target="fonts/LexendLight-bold.fntdata"/><Relationship Id="rId37" Type="http://schemas.openxmlformats.org/officeDocument/2006/relationships/font" Target="fonts/FiraSansCondensedMedium-italic.fntdata"/><Relationship Id="rId36" Type="http://schemas.openxmlformats.org/officeDocument/2006/relationships/font" Target="fonts/FiraSansCondensedMedium-bold.fntdata"/><Relationship Id="rId39" Type="http://schemas.openxmlformats.org/officeDocument/2006/relationships/font" Target="fonts/BebasNeue-regular.fntdata"/><Relationship Id="rId38" Type="http://schemas.openxmlformats.org/officeDocument/2006/relationships/font" Target="fonts/FiraSansCondensedMedium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Pompiere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36ddcb562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36ddcb562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36ddcb5620_0_1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136ddcb5620_0_1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Discuss GRE, PA-CAT, and CASPer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136ddcb5620_0_1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136ddcb5620_0_1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Discuss CASPA/process of applying to PA school and application timelines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136ddcb5620_0_2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136ddcb5620_0_2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136ddcb5620_0_2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136ddcb5620_0_2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136ddcb5620_0_2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9" name="Google Shape;1749;g136ddcb5620_0_2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37677e7337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37677e733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37677e7337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37677e7337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37677e7337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3" name="Google Shape;1783;g37677e7337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37677e7337e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37677e7337e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364abe3842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364abe3842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f48d753952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f48d753952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Explain what PPAS is, the goals of our club, how long we’ve been a club, and anything else that will help people understand PPAS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37677e7337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37677e7337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37677e7337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37677e7337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37677e7337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37677e7337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37677e7337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37677e7337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37677e7337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37677e7337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136ddcb5620_0_4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136ddcb5620_0_4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136ddcb5620_0_4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136ddcb5620_0_4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136ddcb5620_0_4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136ddcb5620_0_4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364d0dd442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364d0dd442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f48d753952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f48d753952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Include the basics on what a PA does, their scope of practice, how much education it is, interdependence and lateral mobility, etc etc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f48d753952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f48d753952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Compare the 3 common routes. Explain how PA school is different. You may want to include differences in length of specialty, different scopes of practice, application requirements, PA school teaching style,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f48d753952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f48d753952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f48d753952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f48d753952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Define HCE, PCE, and state the difference between the two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</a:rPr>
              <a:t>Explain that PCE is a requirement for PA school, give examples of ways to get PCE, and explain how amount of hours varies from school to school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36ddcb5620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136ddcb5620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PA programs have different requirements (classes, hours, exams, etc, depending on the program) stress the importance of researching schools early to know what you need to complete for each one’s application)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36ddcb5620_0_1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36ddcb5620_0_1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Include info about letters of rec, community service, shadowing, and ways to get these things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376e7dd1e4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376e7dd1e4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1620588"/>
            <a:ext cx="4847400" cy="12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3030013"/>
            <a:ext cx="3858900" cy="4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 txBox="1"/>
          <p:nvPr>
            <p:ph hasCustomPrompt="1" type="title"/>
          </p:nvPr>
        </p:nvSpPr>
        <p:spPr>
          <a:xfrm>
            <a:off x="1284000" y="1335650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1" name="Google Shape;411;p11"/>
          <p:cNvSpPr txBox="1"/>
          <p:nvPr>
            <p:ph idx="1" type="subTitle"/>
          </p:nvPr>
        </p:nvSpPr>
        <p:spPr>
          <a:xfrm>
            <a:off x="1284000" y="3094450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412" name="Google Shape;412;p11"/>
          <p:cNvGrpSpPr/>
          <p:nvPr/>
        </p:nvGrpSpPr>
        <p:grpSpPr>
          <a:xfrm flipH="1" rot="956813">
            <a:off x="7293234" y="-154306"/>
            <a:ext cx="1106925" cy="945788"/>
            <a:chOff x="992725" y="1928675"/>
            <a:chExt cx="416550" cy="355925"/>
          </a:xfrm>
        </p:grpSpPr>
        <p:sp>
          <p:nvSpPr>
            <p:cNvPr id="413" name="Google Shape;413;p11"/>
            <p:cNvSpPr/>
            <p:nvPr/>
          </p:nvSpPr>
          <p:spPr>
            <a:xfrm>
              <a:off x="992725" y="2027025"/>
              <a:ext cx="272850" cy="257525"/>
            </a:xfrm>
            <a:custGeom>
              <a:rect b="b" l="l" r="r" t="t"/>
              <a:pathLst>
                <a:path extrusionOk="0" h="10301" w="10914">
                  <a:moveTo>
                    <a:pt x="5751" y="1"/>
                  </a:moveTo>
                  <a:lnTo>
                    <a:pt x="2028" y="3020"/>
                  </a:lnTo>
                  <a:cubicBezTo>
                    <a:pt x="271" y="4445"/>
                    <a:pt x="1" y="7025"/>
                    <a:pt x="1428" y="8783"/>
                  </a:cubicBezTo>
                  <a:cubicBezTo>
                    <a:pt x="2238" y="9782"/>
                    <a:pt x="3420" y="10300"/>
                    <a:pt x="4613" y="10300"/>
                  </a:cubicBezTo>
                  <a:cubicBezTo>
                    <a:pt x="5520" y="10300"/>
                    <a:pt x="6432" y="10001"/>
                    <a:pt x="7191" y="9385"/>
                  </a:cubicBezTo>
                  <a:lnTo>
                    <a:pt x="10914" y="6366"/>
                  </a:lnTo>
                  <a:lnTo>
                    <a:pt x="57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1136475" y="1928675"/>
              <a:ext cx="272800" cy="257525"/>
            </a:xfrm>
            <a:custGeom>
              <a:rect b="b" l="l" r="r" t="t"/>
              <a:pathLst>
                <a:path extrusionOk="0" h="10301" w="10912">
                  <a:moveTo>
                    <a:pt x="6300" y="1"/>
                  </a:moveTo>
                  <a:cubicBezTo>
                    <a:pt x="5393" y="1"/>
                    <a:pt x="4481" y="301"/>
                    <a:pt x="3721" y="917"/>
                  </a:cubicBezTo>
                  <a:lnTo>
                    <a:pt x="1" y="3935"/>
                  </a:lnTo>
                  <a:lnTo>
                    <a:pt x="5164" y="10300"/>
                  </a:lnTo>
                  <a:lnTo>
                    <a:pt x="8884" y="7283"/>
                  </a:lnTo>
                  <a:cubicBezTo>
                    <a:pt x="10642" y="5856"/>
                    <a:pt x="10912" y="3275"/>
                    <a:pt x="9486" y="1518"/>
                  </a:cubicBezTo>
                  <a:cubicBezTo>
                    <a:pt x="8676" y="519"/>
                    <a:pt x="7493" y="1"/>
                    <a:pt x="6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038900" y="2078100"/>
              <a:ext cx="103075" cy="70725"/>
            </a:xfrm>
            <a:custGeom>
              <a:rect b="b" l="l" r="r" t="t"/>
              <a:pathLst>
                <a:path extrusionOk="0" h="2829" w="4123">
                  <a:moveTo>
                    <a:pt x="3644" y="0"/>
                  </a:moveTo>
                  <a:cubicBezTo>
                    <a:pt x="3233" y="0"/>
                    <a:pt x="2466" y="337"/>
                    <a:pt x="1684" y="891"/>
                  </a:cubicBezTo>
                  <a:cubicBezTo>
                    <a:pt x="660" y="1617"/>
                    <a:pt x="1" y="2442"/>
                    <a:pt x="210" y="2729"/>
                  </a:cubicBezTo>
                  <a:cubicBezTo>
                    <a:pt x="259" y="2797"/>
                    <a:pt x="352" y="2829"/>
                    <a:pt x="479" y="2829"/>
                  </a:cubicBezTo>
                  <a:cubicBezTo>
                    <a:pt x="890" y="2829"/>
                    <a:pt x="1657" y="2493"/>
                    <a:pt x="2439" y="1938"/>
                  </a:cubicBezTo>
                  <a:cubicBezTo>
                    <a:pt x="3463" y="1211"/>
                    <a:pt x="4122" y="388"/>
                    <a:pt x="3915" y="101"/>
                  </a:cubicBezTo>
                  <a:cubicBezTo>
                    <a:pt x="3866" y="33"/>
                    <a:pt x="3772" y="0"/>
                    <a:pt x="3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012175" y="1944850"/>
              <a:ext cx="386075" cy="339750"/>
            </a:xfrm>
            <a:custGeom>
              <a:rect b="b" l="l" r="r" t="t"/>
              <a:pathLst>
                <a:path extrusionOk="0" h="13590" w="15443">
                  <a:moveTo>
                    <a:pt x="13480" y="0"/>
                  </a:moveTo>
                  <a:lnTo>
                    <a:pt x="13480" y="0"/>
                  </a:lnTo>
                  <a:cubicBezTo>
                    <a:pt x="14084" y="1606"/>
                    <a:pt x="13636" y="3487"/>
                    <a:pt x="12228" y="4627"/>
                  </a:cubicBezTo>
                  <a:lnTo>
                    <a:pt x="8507" y="7646"/>
                  </a:lnTo>
                  <a:lnTo>
                    <a:pt x="4785" y="10664"/>
                  </a:lnTo>
                  <a:cubicBezTo>
                    <a:pt x="4026" y="11279"/>
                    <a:pt x="3115" y="11577"/>
                    <a:pt x="2210" y="11577"/>
                  </a:cubicBezTo>
                  <a:cubicBezTo>
                    <a:pt x="1436" y="11577"/>
                    <a:pt x="666" y="11359"/>
                    <a:pt x="0" y="10934"/>
                  </a:cubicBezTo>
                  <a:lnTo>
                    <a:pt x="0" y="10934"/>
                  </a:lnTo>
                  <a:cubicBezTo>
                    <a:pt x="462" y="12167"/>
                    <a:pt x="1490" y="13102"/>
                    <a:pt x="2761" y="13448"/>
                  </a:cubicBezTo>
                  <a:cubicBezTo>
                    <a:pt x="3114" y="13543"/>
                    <a:pt x="3473" y="13590"/>
                    <a:pt x="3830" y="13590"/>
                  </a:cubicBezTo>
                  <a:cubicBezTo>
                    <a:pt x="4761" y="13590"/>
                    <a:pt x="5676" y="13273"/>
                    <a:pt x="6413" y="12672"/>
                  </a:cubicBezTo>
                  <a:lnTo>
                    <a:pt x="10136" y="9653"/>
                  </a:lnTo>
                  <a:lnTo>
                    <a:pt x="13856" y="6634"/>
                  </a:lnTo>
                  <a:cubicBezTo>
                    <a:pt x="14880" y="5805"/>
                    <a:pt x="15443" y="4536"/>
                    <a:pt x="15369" y="3221"/>
                  </a:cubicBezTo>
                  <a:cubicBezTo>
                    <a:pt x="15295" y="1906"/>
                    <a:pt x="14591" y="707"/>
                    <a:pt x="13480" y="0"/>
                  </a:cubicBezTo>
                  <a:close/>
                </a:path>
              </a:pathLst>
            </a:custGeom>
            <a:solidFill>
              <a:schemeClr val="dk1">
                <a:alpha val="22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1133500" y="2027450"/>
              <a:ext cx="136450" cy="165775"/>
            </a:xfrm>
            <a:custGeom>
              <a:rect b="b" l="l" r="r" t="t"/>
              <a:pathLst>
                <a:path extrusionOk="0" h="6631" w="5458">
                  <a:moveTo>
                    <a:pt x="293" y="1"/>
                  </a:moveTo>
                  <a:lnTo>
                    <a:pt x="0" y="238"/>
                  </a:lnTo>
                  <a:lnTo>
                    <a:pt x="5165" y="6630"/>
                  </a:lnTo>
                  <a:lnTo>
                    <a:pt x="5457" y="6393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11"/>
          <p:cNvGrpSpPr/>
          <p:nvPr/>
        </p:nvGrpSpPr>
        <p:grpSpPr>
          <a:xfrm flipH="1" rot="-381773">
            <a:off x="1834370" y="4175940"/>
            <a:ext cx="2281596" cy="1957420"/>
            <a:chOff x="4770475" y="2910125"/>
            <a:chExt cx="548975" cy="470975"/>
          </a:xfrm>
        </p:grpSpPr>
        <p:sp>
          <p:nvSpPr>
            <p:cNvPr id="419" name="Google Shape;419;p11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5" name="Google Shape;425;p11"/>
          <p:cNvSpPr/>
          <p:nvPr/>
        </p:nvSpPr>
        <p:spPr>
          <a:xfrm rot="-365596">
            <a:off x="-452595" y="4012488"/>
            <a:ext cx="1224512" cy="1005026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6" name="Google Shape;426;p11"/>
          <p:cNvGrpSpPr/>
          <p:nvPr/>
        </p:nvGrpSpPr>
        <p:grpSpPr>
          <a:xfrm rot="-6685073">
            <a:off x="8384742" y="-10224"/>
            <a:ext cx="1884579" cy="3522852"/>
            <a:chOff x="4530725" y="2880400"/>
            <a:chExt cx="418300" cy="781875"/>
          </a:xfrm>
        </p:grpSpPr>
        <p:sp>
          <p:nvSpPr>
            <p:cNvPr id="427" name="Google Shape;427;p1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rot="1155829">
            <a:off x="898703" y="3804077"/>
            <a:ext cx="1884591" cy="3522873"/>
            <a:chOff x="4530725" y="2880400"/>
            <a:chExt cx="418300" cy="781875"/>
          </a:xfrm>
        </p:grpSpPr>
        <p:sp>
          <p:nvSpPr>
            <p:cNvPr id="443" name="Google Shape;443;p1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"/>
          <p:cNvSpPr txBox="1"/>
          <p:nvPr>
            <p:ph hasCustomPrompt="1" type="title"/>
          </p:nvPr>
        </p:nvSpPr>
        <p:spPr>
          <a:xfrm>
            <a:off x="2603396" y="1494488"/>
            <a:ext cx="733200" cy="59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1" name="Google Shape;461;p13"/>
          <p:cNvSpPr txBox="1"/>
          <p:nvPr>
            <p:ph idx="1" type="subTitle"/>
          </p:nvPr>
        </p:nvSpPr>
        <p:spPr>
          <a:xfrm>
            <a:off x="1367996" y="2357680"/>
            <a:ext cx="3204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3"/>
          <p:cNvSpPr txBox="1"/>
          <p:nvPr>
            <p:ph hasCustomPrompt="1" idx="2" type="title"/>
          </p:nvPr>
        </p:nvSpPr>
        <p:spPr>
          <a:xfrm>
            <a:off x="5807405" y="1494488"/>
            <a:ext cx="733200" cy="59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/>
          <p:nvPr>
            <p:ph idx="3" type="subTitle"/>
          </p:nvPr>
        </p:nvSpPr>
        <p:spPr>
          <a:xfrm>
            <a:off x="4572005" y="2357680"/>
            <a:ext cx="3204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3"/>
          <p:cNvSpPr txBox="1"/>
          <p:nvPr>
            <p:ph hasCustomPrompt="1" idx="4" type="title"/>
          </p:nvPr>
        </p:nvSpPr>
        <p:spPr>
          <a:xfrm>
            <a:off x="2603396" y="3086188"/>
            <a:ext cx="733200" cy="59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/>
          <p:nvPr>
            <p:ph idx="5" type="subTitle"/>
          </p:nvPr>
        </p:nvSpPr>
        <p:spPr>
          <a:xfrm>
            <a:off x="1367996" y="3957188"/>
            <a:ext cx="3204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13"/>
          <p:cNvSpPr txBox="1"/>
          <p:nvPr>
            <p:ph hasCustomPrompt="1" idx="6" type="title"/>
          </p:nvPr>
        </p:nvSpPr>
        <p:spPr>
          <a:xfrm>
            <a:off x="5807405" y="3086188"/>
            <a:ext cx="733200" cy="59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7" name="Google Shape;467;p13"/>
          <p:cNvSpPr txBox="1"/>
          <p:nvPr>
            <p:ph idx="7" type="subTitle"/>
          </p:nvPr>
        </p:nvSpPr>
        <p:spPr>
          <a:xfrm>
            <a:off x="4572005" y="3957188"/>
            <a:ext cx="3204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3"/>
          <p:cNvSpPr txBox="1"/>
          <p:nvPr>
            <p:ph idx="8" type="subTitle"/>
          </p:nvPr>
        </p:nvSpPr>
        <p:spPr>
          <a:xfrm>
            <a:off x="1367996" y="2040005"/>
            <a:ext cx="3204000" cy="46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69" name="Google Shape;469;p13"/>
          <p:cNvSpPr txBox="1"/>
          <p:nvPr>
            <p:ph idx="9" type="subTitle"/>
          </p:nvPr>
        </p:nvSpPr>
        <p:spPr>
          <a:xfrm>
            <a:off x="4572005" y="2040005"/>
            <a:ext cx="3204000" cy="46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0" name="Google Shape;470;p13"/>
          <p:cNvSpPr txBox="1"/>
          <p:nvPr>
            <p:ph idx="13" type="subTitle"/>
          </p:nvPr>
        </p:nvSpPr>
        <p:spPr>
          <a:xfrm>
            <a:off x="1367996" y="3636262"/>
            <a:ext cx="3204000" cy="46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1" name="Google Shape;471;p13"/>
          <p:cNvSpPr txBox="1"/>
          <p:nvPr>
            <p:ph idx="14" type="subTitle"/>
          </p:nvPr>
        </p:nvSpPr>
        <p:spPr>
          <a:xfrm>
            <a:off x="4572005" y="3636262"/>
            <a:ext cx="3204000" cy="46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2" name="Google Shape;472;p13"/>
          <p:cNvSpPr txBox="1"/>
          <p:nvPr>
            <p:ph idx="15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73" name="Google Shape;473;p13"/>
          <p:cNvGrpSpPr/>
          <p:nvPr/>
        </p:nvGrpSpPr>
        <p:grpSpPr>
          <a:xfrm flipH="1" rot="4577290">
            <a:off x="-1010282" y="113706"/>
            <a:ext cx="2215225" cy="1900331"/>
            <a:chOff x="4770475" y="2910125"/>
            <a:chExt cx="548975" cy="470975"/>
          </a:xfrm>
        </p:grpSpPr>
        <p:sp>
          <p:nvSpPr>
            <p:cNvPr id="474" name="Google Shape;474;p1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0" name="Google Shape;480;p13"/>
          <p:cNvSpPr/>
          <p:nvPr/>
        </p:nvSpPr>
        <p:spPr>
          <a:xfrm rot="-2002575">
            <a:off x="436915" y="29968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3"/>
          <p:cNvSpPr/>
          <p:nvPr/>
        </p:nvSpPr>
        <p:spPr>
          <a:xfrm rot="-365596">
            <a:off x="7144055" y="-316500"/>
            <a:ext cx="1224512" cy="1005026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2" name="Google Shape;482;p13"/>
          <p:cNvGrpSpPr/>
          <p:nvPr/>
        </p:nvGrpSpPr>
        <p:grpSpPr>
          <a:xfrm rot="7160093">
            <a:off x="-380390" y="-1101355"/>
            <a:ext cx="1438524" cy="2689024"/>
            <a:chOff x="4530725" y="2880400"/>
            <a:chExt cx="418300" cy="781875"/>
          </a:xfrm>
        </p:grpSpPr>
        <p:sp>
          <p:nvSpPr>
            <p:cNvPr id="483" name="Google Shape;483;p13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 rot="-8890992">
            <a:off x="7866927" y="678740"/>
            <a:ext cx="2215248" cy="1900329"/>
            <a:chOff x="4770475" y="2910125"/>
            <a:chExt cx="548975" cy="470975"/>
          </a:xfrm>
        </p:grpSpPr>
        <p:sp>
          <p:nvSpPr>
            <p:cNvPr id="499" name="Google Shape;499;p1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13"/>
          <p:cNvGrpSpPr/>
          <p:nvPr/>
        </p:nvGrpSpPr>
        <p:grpSpPr>
          <a:xfrm rot="988674">
            <a:off x="-755793" y="3780579"/>
            <a:ext cx="1819045" cy="2412103"/>
            <a:chOff x="1936325" y="996650"/>
            <a:chExt cx="730000" cy="968000"/>
          </a:xfrm>
        </p:grpSpPr>
        <p:sp>
          <p:nvSpPr>
            <p:cNvPr id="506" name="Google Shape;506;p13"/>
            <p:cNvSpPr/>
            <p:nvPr/>
          </p:nvSpPr>
          <p:spPr>
            <a:xfrm>
              <a:off x="1936325" y="1796325"/>
              <a:ext cx="228750" cy="168325"/>
            </a:xfrm>
            <a:custGeom>
              <a:rect b="b" l="l" r="r" t="t"/>
              <a:pathLst>
                <a:path extrusionOk="0" h="6733" w="9150">
                  <a:moveTo>
                    <a:pt x="1536" y="0"/>
                  </a:moveTo>
                  <a:cubicBezTo>
                    <a:pt x="1315" y="0"/>
                    <a:pt x="1156" y="56"/>
                    <a:pt x="1074" y="172"/>
                  </a:cubicBezTo>
                  <a:cubicBezTo>
                    <a:pt x="1032" y="231"/>
                    <a:pt x="422" y="1105"/>
                    <a:pt x="380" y="1164"/>
                  </a:cubicBezTo>
                  <a:cubicBezTo>
                    <a:pt x="0" y="1704"/>
                    <a:pt x="1414" y="3349"/>
                    <a:pt x="3540" y="4839"/>
                  </a:cubicBezTo>
                  <a:cubicBezTo>
                    <a:pt x="5206" y="6007"/>
                    <a:pt x="6813" y="6733"/>
                    <a:pt x="7613" y="6733"/>
                  </a:cubicBezTo>
                  <a:cubicBezTo>
                    <a:pt x="7834" y="6733"/>
                    <a:pt x="7994" y="6677"/>
                    <a:pt x="8076" y="6561"/>
                  </a:cubicBezTo>
                  <a:cubicBezTo>
                    <a:pt x="8118" y="6502"/>
                    <a:pt x="8729" y="5628"/>
                    <a:pt x="8769" y="5569"/>
                  </a:cubicBezTo>
                  <a:cubicBezTo>
                    <a:pt x="9149" y="5029"/>
                    <a:pt x="7736" y="3386"/>
                    <a:pt x="5611" y="1894"/>
                  </a:cubicBezTo>
                  <a:cubicBezTo>
                    <a:pt x="3945" y="727"/>
                    <a:pt x="2337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1952775" y="1796325"/>
              <a:ext cx="211425" cy="143525"/>
            </a:xfrm>
            <a:custGeom>
              <a:rect b="b" l="l" r="r" t="t"/>
              <a:pathLst>
                <a:path extrusionOk="0" h="5741" w="8457">
                  <a:moveTo>
                    <a:pt x="844" y="0"/>
                  </a:moveTo>
                  <a:cubicBezTo>
                    <a:pt x="622" y="0"/>
                    <a:pt x="463" y="56"/>
                    <a:pt x="381" y="172"/>
                  </a:cubicBezTo>
                  <a:cubicBezTo>
                    <a:pt x="1" y="712"/>
                    <a:pt x="1416" y="2358"/>
                    <a:pt x="3541" y="3847"/>
                  </a:cubicBezTo>
                  <a:cubicBezTo>
                    <a:pt x="5204" y="5015"/>
                    <a:pt x="6812" y="5741"/>
                    <a:pt x="7613" y="5741"/>
                  </a:cubicBezTo>
                  <a:cubicBezTo>
                    <a:pt x="7834" y="5741"/>
                    <a:pt x="7994" y="5686"/>
                    <a:pt x="8076" y="5569"/>
                  </a:cubicBezTo>
                  <a:cubicBezTo>
                    <a:pt x="8456" y="5029"/>
                    <a:pt x="7041" y="3384"/>
                    <a:pt x="4918" y="1894"/>
                  </a:cubicBezTo>
                  <a:cubicBezTo>
                    <a:pt x="3254" y="727"/>
                    <a:pt x="164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2024675" y="1708750"/>
              <a:ext cx="152225" cy="182200"/>
            </a:xfrm>
            <a:custGeom>
              <a:rect b="b" l="l" r="r" t="t"/>
              <a:pathLst>
                <a:path extrusionOk="0" h="7288" w="6089">
                  <a:moveTo>
                    <a:pt x="4532" y="0"/>
                  </a:moveTo>
                  <a:lnTo>
                    <a:pt x="141" y="5857"/>
                  </a:lnTo>
                  <a:cubicBezTo>
                    <a:pt x="0" y="6056"/>
                    <a:pt x="314" y="6516"/>
                    <a:pt x="842" y="6887"/>
                  </a:cubicBezTo>
                  <a:cubicBezTo>
                    <a:pt x="1207" y="7142"/>
                    <a:pt x="1577" y="7288"/>
                    <a:pt x="1818" y="7288"/>
                  </a:cubicBezTo>
                  <a:cubicBezTo>
                    <a:pt x="1927" y="7288"/>
                    <a:pt x="2009" y="7258"/>
                    <a:pt x="2053" y="7196"/>
                  </a:cubicBezTo>
                  <a:lnTo>
                    <a:pt x="6088" y="1091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990900" y="1607325"/>
              <a:ext cx="330325" cy="235825"/>
            </a:xfrm>
            <a:custGeom>
              <a:rect b="b" l="l" r="r" t="t"/>
              <a:pathLst>
                <a:path extrusionOk="0" h="9433" w="13213">
                  <a:moveTo>
                    <a:pt x="1715" y="1"/>
                  </a:moveTo>
                  <a:cubicBezTo>
                    <a:pt x="1445" y="1"/>
                    <a:pt x="1252" y="67"/>
                    <a:pt x="1154" y="208"/>
                  </a:cubicBezTo>
                  <a:cubicBezTo>
                    <a:pt x="1082" y="308"/>
                    <a:pt x="580" y="1025"/>
                    <a:pt x="508" y="1127"/>
                  </a:cubicBezTo>
                  <a:cubicBezTo>
                    <a:pt x="0" y="1848"/>
                    <a:pt x="2172" y="4247"/>
                    <a:pt x="5363" y="6484"/>
                  </a:cubicBezTo>
                  <a:cubicBezTo>
                    <a:pt x="7933" y="8286"/>
                    <a:pt x="10379" y="9433"/>
                    <a:pt x="11498" y="9433"/>
                  </a:cubicBezTo>
                  <a:cubicBezTo>
                    <a:pt x="11768" y="9433"/>
                    <a:pt x="11960" y="9366"/>
                    <a:pt x="12059" y="9226"/>
                  </a:cubicBezTo>
                  <a:cubicBezTo>
                    <a:pt x="12131" y="9125"/>
                    <a:pt x="12633" y="8409"/>
                    <a:pt x="12705" y="8306"/>
                  </a:cubicBezTo>
                  <a:cubicBezTo>
                    <a:pt x="13212" y="7584"/>
                    <a:pt x="11038" y="5186"/>
                    <a:pt x="7850" y="2950"/>
                  </a:cubicBezTo>
                  <a:cubicBezTo>
                    <a:pt x="5279" y="1148"/>
                    <a:pt x="2833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2010325" y="1605175"/>
              <a:ext cx="311900" cy="211075"/>
            </a:xfrm>
            <a:custGeom>
              <a:rect b="b" l="l" r="r" t="t"/>
              <a:pathLst>
                <a:path extrusionOk="0" h="8443" w="12476">
                  <a:moveTo>
                    <a:pt x="929" y="1"/>
                  </a:moveTo>
                  <a:cubicBezTo>
                    <a:pt x="704" y="1"/>
                    <a:pt x="544" y="56"/>
                    <a:pt x="462" y="172"/>
                  </a:cubicBezTo>
                  <a:cubicBezTo>
                    <a:pt x="0" y="828"/>
                    <a:pt x="2214" y="3171"/>
                    <a:pt x="5403" y="5407"/>
                  </a:cubicBezTo>
                  <a:cubicBezTo>
                    <a:pt x="8028" y="7249"/>
                    <a:pt x="10501" y="8442"/>
                    <a:pt x="11548" y="8442"/>
                  </a:cubicBezTo>
                  <a:cubicBezTo>
                    <a:pt x="11773" y="8442"/>
                    <a:pt x="11932" y="8388"/>
                    <a:pt x="12013" y="8272"/>
                  </a:cubicBezTo>
                  <a:cubicBezTo>
                    <a:pt x="12475" y="7617"/>
                    <a:pt x="10261" y="5274"/>
                    <a:pt x="7073" y="3038"/>
                  </a:cubicBezTo>
                  <a:cubicBezTo>
                    <a:pt x="4449" y="1197"/>
                    <a:pt x="1979" y="1"/>
                    <a:pt x="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2529375" y="996650"/>
              <a:ext cx="136950" cy="192050"/>
            </a:xfrm>
            <a:custGeom>
              <a:rect b="b" l="l" r="r" t="t"/>
              <a:pathLst>
                <a:path extrusionOk="0" h="7682" w="5478">
                  <a:moveTo>
                    <a:pt x="5263" y="1"/>
                  </a:moveTo>
                  <a:cubicBezTo>
                    <a:pt x="5203" y="1"/>
                    <a:pt x="5142" y="29"/>
                    <a:pt x="5106" y="83"/>
                  </a:cubicBezTo>
                  <a:lnTo>
                    <a:pt x="87" y="7385"/>
                  </a:lnTo>
                  <a:cubicBezTo>
                    <a:pt x="0" y="7510"/>
                    <a:pt x="88" y="7681"/>
                    <a:pt x="240" y="7681"/>
                  </a:cubicBezTo>
                  <a:cubicBezTo>
                    <a:pt x="241" y="7681"/>
                    <a:pt x="242" y="7681"/>
                    <a:pt x="243" y="7681"/>
                  </a:cubicBezTo>
                  <a:cubicBezTo>
                    <a:pt x="306" y="7681"/>
                    <a:pt x="365" y="7651"/>
                    <a:pt x="401" y="7600"/>
                  </a:cubicBezTo>
                  <a:lnTo>
                    <a:pt x="5419" y="299"/>
                  </a:lnTo>
                  <a:cubicBezTo>
                    <a:pt x="5478" y="212"/>
                    <a:pt x="5457" y="94"/>
                    <a:pt x="5370" y="33"/>
                  </a:cubicBezTo>
                  <a:cubicBezTo>
                    <a:pt x="5337" y="11"/>
                    <a:pt x="5300" y="1"/>
                    <a:pt x="5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2057250" y="1102900"/>
              <a:ext cx="553600" cy="689200"/>
            </a:xfrm>
            <a:custGeom>
              <a:rect b="b" l="l" r="r" t="t"/>
              <a:pathLst>
                <a:path extrusionOk="0" h="27568" w="22144">
                  <a:moveTo>
                    <a:pt x="20120" y="0"/>
                  </a:moveTo>
                  <a:cubicBezTo>
                    <a:pt x="20106" y="0"/>
                    <a:pt x="20092" y="5"/>
                    <a:pt x="20080" y="13"/>
                  </a:cubicBezTo>
                  <a:lnTo>
                    <a:pt x="17534" y="2474"/>
                  </a:lnTo>
                  <a:lnTo>
                    <a:pt x="17463" y="2424"/>
                  </a:lnTo>
                  <a:lnTo>
                    <a:pt x="14655" y="1936"/>
                  </a:lnTo>
                  <a:cubicBezTo>
                    <a:pt x="14593" y="1925"/>
                    <a:pt x="14531" y="1920"/>
                    <a:pt x="14472" y="1920"/>
                  </a:cubicBezTo>
                  <a:cubicBezTo>
                    <a:pt x="14205" y="1920"/>
                    <a:pt x="13973" y="2026"/>
                    <a:pt x="13840" y="2215"/>
                  </a:cubicBezTo>
                  <a:lnTo>
                    <a:pt x="8785" y="9438"/>
                  </a:lnTo>
                  <a:lnTo>
                    <a:pt x="1" y="21867"/>
                  </a:lnTo>
                  <a:cubicBezTo>
                    <a:pt x="2275" y="24326"/>
                    <a:pt x="5050" y="26269"/>
                    <a:pt x="8139" y="27567"/>
                  </a:cubicBezTo>
                  <a:lnTo>
                    <a:pt x="16924" y="15138"/>
                  </a:lnTo>
                  <a:lnTo>
                    <a:pt x="21978" y="7916"/>
                  </a:lnTo>
                  <a:cubicBezTo>
                    <a:pt x="22144" y="7684"/>
                    <a:pt x="22138" y="7357"/>
                    <a:pt x="21965" y="7055"/>
                  </a:cubicBezTo>
                  <a:lnTo>
                    <a:pt x="20551" y="4585"/>
                  </a:lnTo>
                  <a:lnTo>
                    <a:pt x="20481" y="4535"/>
                  </a:lnTo>
                  <a:lnTo>
                    <a:pt x="21933" y="1313"/>
                  </a:lnTo>
                  <a:cubicBezTo>
                    <a:pt x="21942" y="1282"/>
                    <a:pt x="21929" y="1250"/>
                    <a:pt x="21904" y="1235"/>
                  </a:cubicBezTo>
                  <a:lnTo>
                    <a:pt x="20162" y="15"/>
                  </a:lnTo>
                  <a:cubicBezTo>
                    <a:pt x="20150" y="5"/>
                    <a:pt x="20135" y="0"/>
                    <a:pt x="20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124325" y="1395375"/>
              <a:ext cx="275325" cy="359625"/>
            </a:xfrm>
            <a:custGeom>
              <a:rect b="b" l="l" r="r" t="t"/>
              <a:pathLst>
                <a:path extrusionOk="0" h="14385" w="11013">
                  <a:moveTo>
                    <a:pt x="9329" y="0"/>
                  </a:moveTo>
                  <a:lnTo>
                    <a:pt x="1" y="13204"/>
                  </a:lnTo>
                  <a:lnTo>
                    <a:pt x="1684" y="14384"/>
                  </a:lnTo>
                  <a:lnTo>
                    <a:pt x="11012" y="1178"/>
                  </a:lnTo>
                  <a:lnTo>
                    <a:pt x="9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2288850" y="1331750"/>
              <a:ext cx="187325" cy="145350"/>
            </a:xfrm>
            <a:custGeom>
              <a:rect b="b" l="l" r="r" t="t"/>
              <a:pathLst>
                <a:path extrusionOk="0" h="5814" w="7493">
                  <a:moveTo>
                    <a:pt x="787" y="1"/>
                  </a:moveTo>
                  <a:lnTo>
                    <a:pt x="0" y="1118"/>
                  </a:lnTo>
                  <a:lnTo>
                    <a:pt x="6706" y="5813"/>
                  </a:lnTo>
                  <a:lnTo>
                    <a:pt x="7493" y="469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308425" y="1124125"/>
              <a:ext cx="277950" cy="325125"/>
            </a:xfrm>
            <a:custGeom>
              <a:rect b="b" l="l" r="r" t="t"/>
              <a:pathLst>
                <a:path extrusionOk="0" h="13005" w="11118">
                  <a:moveTo>
                    <a:pt x="9947" y="0"/>
                  </a:moveTo>
                  <a:cubicBezTo>
                    <a:pt x="9944" y="0"/>
                    <a:pt x="9940" y="6"/>
                    <a:pt x="9936" y="8"/>
                  </a:cubicBezTo>
                  <a:cubicBezTo>
                    <a:pt x="9930" y="8"/>
                    <a:pt x="9925" y="12"/>
                    <a:pt x="9921" y="15"/>
                  </a:cubicBezTo>
                  <a:lnTo>
                    <a:pt x="8703" y="1186"/>
                  </a:lnTo>
                  <a:lnTo>
                    <a:pt x="6824" y="2991"/>
                  </a:lnTo>
                  <a:lnTo>
                    <a:pt x="4507" y="2586"/>
                  </a:lnTo>
                  <a:cubicBezTo>
                    <a:pt x="4456" y="2578"/>
                    <a:pt x="4405" y="2573"/>
                    <a:pt x="4353" y="2573"/>
                  </a:cubicBezTo>
                  <a:cubicBezTo>
                    <a:pt x="4336" y="2573"/>
                    <a:pt x="4319" y="2574"/>
                    <a:pt x="4302" y="2575"/>
                  </a:cubicBezTo>
                  <a:cubicBezTo>
                    <a:pt x="4104" y="2588"/>
                    <a:pt x="3935" y="2674"/>
                    <a:pt x="3835" y="2818"/>
                  </a:cubicBezTo>
                  <a:lnTo>
                    <a:pt x="0" y="8302"/>
                  </a:lnTo>
                  <a:lnTo>
                    <a:pt x="6713" y="13005"/>
                  </a:lnTo>
                  <a:lnTo>
                    <a:pt x="10546" y="7521"/>
                  </a:lnTo>
                  <a:cubicBezTo>
                    <a:pt x="10681" y="7329"/>
                    <a:pt x="10677" y="7059"/>
                    <a:pt x="10535" y="6810"/>
                  </a:cubicBezTo>
                  <a:lnTo>
                    <a:pt x="9368" y="4773"/>
                  </a:lnTo>
                  <a:lnTo>
                    <a:pt x="11108" y="850"/>
                  </a:lnTo>
                  <a:cubicBezTo>
                    <a:pt x="11118" y="829"/>
                    <a:pt x="11112" y="806"/>
                    <a:pt x="11095" y="793"/>
                  </a:cubicBezTo>
                  <a:lnTo>
                    <a:pt x="9978" y="10"/>
                  </a:lnTo>
                  <a:cubicBezTo>
                    <a:pt x="9968" y="2"/>
                    <a:pt x="9959" y="0"/>
                    <a:pt x="9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2454100" y="1314800"/>
              <a:ext cx="80225" cy="96625"/>
            </a:xfrm>
            <a:custGeom>
              <a:rect b="b" l="l" r="r" t="t"/>
              <a:pathLst>
                <a:path extrusionOk="0" h="3865" w="3209">
                  <a:moveTo>
                    <a:pt x="2783" y="1"/>
                  </a:moveTo>
                  <a:cubicBezTo>
                    <a:pt x="2417" y="1"/>
                    <a:pt x="1700" y="643"/>
                    <a:pt x="1063" y="1566"/>
                  </a:cubicBezTo>
                  <a:cubicBezTo>
                    <a:pt x="343" y="2613"/>
                    <a:pt x="1" y="3628"/>
                    <a:pt x="299" y="3829"/>
                  </a:cubicBezTo>
                  <a:cubicBezTo>
                    <a:pt x="335" y="3853"/>
                    <a:pt x="377" y="3865"/>
                    <a:pt x="426" y="3865"/>
                  </a:cubicBezTo>
                  <a:cubicBezTo>
                    <a:pt x="792" y="3865"/>
                    <a:pt x="1510" y="3223"/>
                    <a:pt x="2146" y="2300"/>
                  </a:cubicBezTo>
                  <a:cubicBezTo>
                    <a:pt x="2866" y="1251"/>
                    <a:pt x="3208" y="238"/>
                    <a:pt x="2910" y="36"/>
                  </a:cubicBezTo>
                  <a:cubicBezTo>
                    <a:pt x="2875" y="12"/>
                    <a:pt x="2832" y="1"/>
                    <a:pt x="2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13"/>
          <p:cNvGrpSpPr/>
          <p:nvPr/>
        </p:nvGrpSpPr>
        <p:grpSpPr>
          <a:xfrm rot="-7200031">
            <a:off x="8477653" y="2824597"/>
            <a:ext cx="1438511" cy="2689001"/>
            <a:chOff x="4530725" y="2880400"/>
            <a:chExt cx="418300" cy="781875"/>
          </a:xfrm>
        </p:grpSpPr>
        <p:sp>
          <p:nvSpPr>
            <p:cNvPr id="518" name="Google Shape;518;p13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3" name="Google Shape;533;p13"/>
          <p:cNvGrpSpPr/>
          <p:nvPr/>
        </p:nvGrpSpPr>
        <p:grpSpPr>
          <a:xfrm rot="-341900">
            <a:off x="8030850" y="2550354"/>
            <a:ext cx="883674" cy="835342"/>
            <a:chOff x="7608325" y="2238725"/>
            <a:chExt cx="542950" cy="513225"/>
          </a:xfrm>
        </p:grpSpPr>
        <p:sp>
          <p:nvSpPr>
            <p:cNvPr id="534" name="Google Shape;534;p13"/>
            <p:cNvSpPr/>
            <p:nvPr/>
          </p:nvSpPr>
          <p:spPr>
            <a:xfrm>
              <a:off x="7608325" y="2238725"/>
              <a:ext cx="542950" cy="513225"/>
            </a:xfrm>
            <a:custGeom>
              <a:rect b="b" l="l" r="r" t="t"/>
              <a:pathLst>
                <a:path extrusionOk="0" h="20529" w="21718">
                  <a:moveTo>
                    <a:pt x="16798" y="0"/>
                  </a:moveTo>
                  <a:cubicBezTo>
                    <a:pt x="16437" y="0"/>
                    <a:pt x="16074" y="132"/>
                    <a:pt x="15787" y="397"/>
                  </a:cubicBezTo>
                  <a:lnTo>
                    <a:pt x="639" y="14416"/>
                  </a:lnTo>
                  <a:cubicBezTo>
                    <a:pt x="37" y="14975"/>
                    <a:pt x="1" y="15917"/>
                    <a:pt x="559" y="16522"/>
                  </a:cubicBezTo>
                  <a:lnTo>
                    <a:pt x="3826" y="20052"/>
                  </a:lnTo>
                  <a:cubicBezTo>
                    <a:pt x="4119" y="20369"/>
                    <a:pt x="4519" y="20529"/>
                    <a:pt x="4919" y="20529"/>
                  </a:cubicBezTo>
                  <a:cubicBezTo>
                    <a:pt x="5281" y="20529"/>
                    <a:pt x="5644" y="20398"/>
                    <a:pt x="5931" y="20134"/>
                  </a:cubicBezTo>
                  <a:lnTo>
                    <a:pt x="21077" y="6114"/>
                  </a:lnTo>
                  <a:cubicBezTo>
                    <a:pt x="21682" y="5556"/>
                    <a:pt x="21718" y="4613"/>
                    <a:pt x="21159" y="4009"/>
                  </a:cubicBezTo>
                  <a:lnTo>
                    <a:pt x="17891" y="478"/>
                  </a:lnTo>
                  <a:cubicBezTo>
                    <a:pt x="17597" y="161"/>
                    <a:pt x="17199" y="0"/>
                    <a:pt x="16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7769125" y="2386550"/>
              <a:ext cx="221300" cy="217575"/>
            </a:xfrm>
            <a:custGeom>
              <a:rect b="b" l="l" r="r" t="t"/>
              <a:pathLst>
                <a:path extrusionOk="0" h="8703" w="8852">
                  <a:moveTo>
                    <a:pt x="5133" y="0"/>
                  </a:moveTo>
                  <a:cubicBezTo>
                    <a:pt x="5061" y="0"/>
                    <a:pt x="4989" y="26"/>
                    <a:pt x="4932" y="80"/>
                  </a:cubicBezTo>
                  <a:lnTo>
                    <a:pt x="128" y="4524"/>
                  </a:lnTo>
                  <a:cubicBezTo>
                    <a:pt x="8" y="4636"/>
                    <a:pt x="1" y="4824"/>
                    <a:pt x="113" y="4946"/>
                  </a:cubicBezTo>
                  <a:lnTo>
                    <a:pt x="3503" y="8608"/>
                  </a:lnTo>
                  <a:cubicBezTo>
                    <a:pt x="3561" y="8670"/>
                    <a:pt x="3640" y="8702"/>
                    <a:pt x="3720" y="8702"/>
                  </a:cubicBezTo>
                  <a:cubicBezTo>
                    <a:pt x="3792" y="8702"/>
                    <a:pt x="3865" y="8676"/>
                    <a:pt x="3923" y="8623"/>
                  </a:cubicBezTo>
                  <a:lnTo>
                    <a:pt x="8725" y="4178"/>
                  </a:lnTo>
                  <a:cubicBezTo>
                    <a:pt x="8846" y="4068"/>
                    <a:pt x="8852" y="3878"/>
                    <a:pt x="8742" y="3758"/>
                  </a:cubicBezTo>
                  <a:lnTo>
                    <a:pt x="5352" y="95"/>
                  </a:lnTo>
                  <a:cubicBezTo>
                    <a:pt x="5293" y="32"/>
                    <a:pt x="5213" y="0"/>
                    <a:pt x="5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7663525" y="26024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4"/>
                    <a:pt x="320" y="131"/>
                  </a:cubicBezTo>
                  <a:cubicBezTo>
                    <a:pt x="1" y="428"/>
                    <a:pt x="198" y="964"/>
                    <a:pt x="635" y="981"/>
                  </a:cubicBezTo>
                  <a:cubicBezTo>
                    <a:pt x="642" y="981"/>
                    <a:pt x="648" y="981"/>
                    <a:pt x="654" y="981"/>
                  </a:cubicBezTo>
                  <a:cubicBezTo>
                    <a:pt x="1077" y="981"/>
                    <a:pt x="1306" y="473"/>
                    <a:pt x="1014" y="158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7696250" y="2637800"/>
              <a:ext cx="32700" cy="24525"/>
            </a:xfrm>
            <a:custGeom>
              <a:rect b="b" l="l" r="r" t="t"/>
              <a:pathLst>
                <a:path extrusionOk="0" h="981" w="1308">
                  <a:moveTo>
                    <a:pt x="656" y="0"/>
                  </a:moveTo>
                  <a:cubicBezTo>
                    <a:pt x="537" y="0"/>
                    <a:pt x="417" y="43"/>
                    <a:pt x="322" y="131"/>
                  </a:cubicBezTo>
                  <a:cubicBezTo>
                    <a:pt x="1" y="427"/>
                    <a:pt x="200" y="963"/>
                    <a:pt x="636" y="980"/>
                  </a:cubicBezTo>
                  <a:cubicBezTo>
                    <a:pt x="643" y="981"/>
                    <a:pt x="650" y="981"/>
                    <a:pt x="657" y="981"/>
                  </a:cubicBezTo>
                  <a:cubicBezTo>
                    <a:pt x="1080" y="981"/>
                    <a:pt x="1307" y="472"/>
                    <a:pt x="1016" y="158"/>
                  </a:cubicBezTo>
                  <a:cubicBezTo>
                    <a:pt x="919" y="53"/>
                    <a:pt x="788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7729050" y="267317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4" y="1"/>
                  </a:moveTo>
                  <a:cubicBezTo>
                    <a:pt x="535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4"/>
                    <a:pt x="1013" y="158"/>
                  </a:cubicBezTo>
                  <a:cubicBezTo>
                    <a:pt x="917" y="54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7732750" y="2538325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2"/>
                    <a:pt x="1015" y="158"/>
                  </a:cubicBezTo>
                  <a:cubicBezTo>
                    <a:pt x="918" y="53"/>
                    <a:pt x="786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7765525" y="257370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5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4"/>
                    <a:pt x="1013" y="158"/>
                  </a:cubicBezTo>
                  <a:cubicBezTo>
                    <a:pt x="916" y="54"/>
                    <a:pt x="785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7798250" y="26091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6" y="0"/>
                  </a:moveTo>
                  <a:cubicBezTo>
                    <a:pt x="536" y="0"/>
                    <a:pt x="417" y="44"/>
                    <a:pt x="322" y="131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9" y="53"/>
                    <a:pt x="787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7714800" y="258832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3" y="1"/>
                  </a:moveTo>
                  <a:cubicBezTo>
                    <a:pt x="534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2"/>
                    <a:pt x="649" y="982"/>
                    <a:pt x="656" y="982"/>
                  </a:cubicBezTo>
                  <a:cubicBezTo>
                    <a:pt x="1079" y="982"/>
                    <a:pt x="1306" y="474"/>
                    <a:pt x="1013" y="159"/>
                  </a:cubicBezTo>
                  <a:cubicBezTo>
                    <a:pt x="916" y="54"/>
                    <a:pt x="785" y="1"/>
                    <a:pt x="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7747575" y="262375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2" y="0"/>
                  </a:moveTo>
                  <a:cubicBezTo>
                    <a:pt x="533" y="0"/>
                    <a:pt x="414" y="43"/>
                    <a:pt x="319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0"/>
                    <a:pt x="649" y="980"/>
                    <a:pt x="656" y="980"/>
                  </a:cubicBezTo>
                  <a:cubicBezTo>
                    <a:pt x="1078" y="980"/>
                    <a:pt x="1305" y="473"/>
                    <a:pt x="1013" y="157"/>
                  </a:cubicBezTo>
                  <a:cubicBezTo>
                    <a:pt x="916" y="53"/>
                    <a:pt x="784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7928025" y="23576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3"/>
                    <a:pt x="320" y="130"/>
                  </a:cubicBezTo>
                  <a:cubicBezTo>
                    <a:pt x="1" y="428"/>
                    <a:pt x="199" y="964"/>
                    <a:pt x="636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5" y="473"/>
                    <a:pt x="1014" y="157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7960775" y="23930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5" y="0"/>
                  </a:moveTo>
                  <a:cubicBezTo>
                    <a:pt x="536" y="0"/>
                    <a:pt x="416" y="44"/>
                    <a:pt x="321" y="131"/>
                  </a:cubicBezTo>
                  <a:cubicBezTo>
                    <a:pt x="0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2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7993550" y="242840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8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2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7997250" y="2293525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6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2"/>
                    <a:pt x="1013" y="158"/>
                  </a:cubicBezTo>
                  <a:cubicBezTo>
                    <a:pt x="918" y="53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8030025" y="2328925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4" y="0"/>
                    <a:pt x="415" y="44"/>
                    <a:pt x="320" y="131"/>
                  </a:cubicBezTo>
                  <a:cubicBezTo>
                    <a:pt x="1" y="428"/>
                    <a:pt x="198" y="963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8" y="981"/>
                    <a:pt x="1305" y="474"/>
                    <a:pt x="1013" y="158"/>
                  </a:cubicBezTo>
                  <a:cubicBezTo>
                    <a:pt x="917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8062750" y="2364300"/>
              <a:ext cx="32700" cy="24550"/>
            </a:xfrm>
            <a:custGeom>
              <a:rect b="b" l="l" r="r" t="t"/>
              <a:pathLst>
                <a:path extrusionOk="0" h="982" w="1308">
                  <a:moveTo>
                    <a:pt x="656" y="1"/>
                  </a:moveTo>
                  <a:cubicBezTo>
                    <a:pt x="536" y="1"/>
                    <a:pt x="417" y="44"/>
                    <a:pt x="322" y="132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7" y="474"/>
                    <a:pt x="1015" y="158"/>
                  </a:cubicBezTo>
                  <a:cubicBezTo>
                    <a:pt x="919" y="54"/>
                    <a:pt x="788" y="1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7979300" y="234355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0"/>
                  </a:moveTo>
                  <a:cubicBezTo>
                    <a:pt x="534" y="0"/>
                    <a:pt x="415" y="44"/>
                    <a:pt x="321" y="131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4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8012025" y="2378950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6" y="0"/>
                    <a:pt x="416" y="43"/>
                    <a:pt x="322" y="131"/>
                  </a:cubicBezTo>
                  <a:cubicBezTo>
                    <a:pt x="0" y="427"/>
                    <a:pt x="200" y="965"/>
                    <a:pt x="637" y="980"/>
                  </a:cubicBezTo>
                  <a:cubicBezTo>
                    <a:pt x="644" y="981"/>
                    <a:pt x="651" y="981"/>
                    <a:pt x="658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4"/>
          <p:cNvSpPr txBox="1"/>
          <p:nvPr>
            <p:ph type="title"/>
          </p:nvPr>
        </p:nvSpPr>
        <p:spPr>
          <a:xfrm>
            <a:off x="2109300" y="3360875"/>
            <a:ext cx="4925400" cy="3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54" name="Google Shape;554;p14"/>
          <p:cNvSpPr txBox="1"/>
          <p:nvPr>
            <p:ph idx="1" type="subTitle"/>
          </p:nvPr>
        </p:nvSpPr>
        <p:spPr>
          <a:xfrm>
            <a:off x="1168350" y="1464625"/>
            <a:ext cx="68073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555" name="Google Shape;555;p14"/>
          <p:cNvGrpSpPr/>
          <p:nvPr/>
        </p:nvGrpSpPr>
        <p:grpSpPr>
          <a:xfrm rot="-4545127">
            <a:off x="7918320" y="-6122"/>
            <a:ext cx="2281619" cy="1957394"/>
            <a:chOff x="4770475" y="2910125"/>
            <a:chExt cx="548975" cy="470975"/>
          </a:xfrm>
        </p:grpSpPr>
        <p:sp>
          <p:nvSpPr>
            <p:cNvPr id="556" name="Google Shape;556;p1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2" name="Google Shape;562;p14"/>
          <p:cNvSpPr/>
          <p:nvPr/>
        </p:nvSpPr>
        <p:spPr>
          <a:xfrm flipH="1" rot="2004035">
            <a:off x="248042" y="249019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4"/>
          <p:cNvSpPr/>
          <p:nvPr/>
        </p:nvSpPr>
        <p:spPr>
          <a:xfrm flipH="1" rot="365596">
            <a:off x="1595888" y="-226137"/>
            <a:ext cx="1224512" cy="1005026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4" name="Google Shape;564;p14"/>
          <p:cNvGrpSpPr/>
          <p:nvPr/>
        </p:nvGrpSpPr>
        <p:grpSpPr>
          <a:xfrm flipH="1">
            <a:off x="8183439" y="3295501"/>
            <a:ext cx="494659" cy="420282"/>
            <a:chOff x="4021700" y="2078100"/>
            <a:chExt cx="294125" cy="249900"/>
          </a:xfrm>
        </p:grpSpPr>
        <p:sp>
          <p:nvSpPr>
            <p:cNvPr id="565" name="Google Shape;565;p14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p14"/>
          <p:cNvGrpSpPr/>
          <p:nvPr/>
        </p:nvGrpSpPr>
        <p:grpSpPr>
          <a:xfrm flipH="1" rot="7200072">
            <a:off x="-489263" y="-1467584"/>
            <a:ext cx="1764075" cy="3297603"/>
            <a:chOff x="4530725" y="2880400"/>
            <a:chExt cx="418300" cy="781875"/>
          </a:xfrm>
        </p:grpSpPr>
        <p:sp>
          <p:nvSpPr>
            <p:cNvPr id="568" name="Google Shape;568;p14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3" name="Google Shape;583;p14"/>
          <p:cNvGrpSpPr/>
          <p:nvPr/>
        </p:nvGrpSpPr>
        <p:grpSpPr>
          <a:xfrm rot="-5684240">
            <a:off x="6894034" y="-370928"/>
            <a:ext cx="1168239" cy="1104281"/>
            <a:chOff x="7608325" y="2238725"/>
            <a:chExt cx="542950" cy="513225"/>
          </a:xfrm>
        </p:grpSpPr>
        <p:sp>
          <p:nvSpPr>
            <p:cNvPr id="584" name="Google Shape;584;p14"/>
            <p:cNvSpPr/>
            <p:nvPr/>
          </p:nvSpPr>
          <p:spPr>
            <a:xfrm>
              <a:off x="7608325" y="2238725"/>
              <a:ext cx="542950" cy="513225"/>
            </a:xfrm>
            <a:custGeom>
              <a:rect b="b" l="l" r="r" t="t"/>
              <a:pathLst>
                <a:path extrusionOk="0" h="20529" w="21718">
                  <a:moveTo>
                    <a:pt x="16798" y="0"/>
                  </a:moveTo>
                  <a:cubicBezTo>
                    <a:pt x="16437" y="0"/>
                    <a:pt x="16074" y="132"/>
                    <a:pt x="15787" y="397"/>
                  </a:cubicBezTo>
                  <a:lnTo>
                    <a:pt x="639" y="14416"/>
                  </a:lnTo>
                  <a:cubicBezTo>
                    <a:pt x="37" y="14975"/>
                    <a:pt x="1" y="15917"/>
                    <a:pt x="559" y="16522"/>
                  </a:cubicBezTo>
                  <a:lnTo>
                    <a:pt x="3826" y="20052"/>
                  </a:lnTo>
                  <a:cubicBezTo>
                    <a:pt x="4119" y="20369"/>
                    <a:pt x="4519" y="20529"/>
                    <a:pt x="4919" y="20529"/>
                  </a:cubicBezTo>
                  <a:cubicBezTo>
                    <a:pt x="5281" y="20529"/>
                    <a:pt x="5644" y="20398"/>
                    <a:pt x="5931" y="20134"/>
                  </a:cubicBezTo>
                  <a:lnTo>
                    <a:pt x="21077" y="6114"/>
                  </a:lnTo>
                  <a:cubicBezTo>
                    <a:pt x="21682" y="5556"/>
                    <a:pt x="21718" y="4613"/>
                    <a:pt x="21159" y="4009"/>
                  </a:cubicBezTo>
                  <a:lnTo>
                    <a:pt x="17891" y="478"/>
                  </a:lnTo>
                  <a:cubicBezTo>
                    <a:pt x="17597" y="161"/>
                    <a:pt x="17199" y="0"/>
                    <a:pt x="16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7769125" y="2386550"/>
              <a:ext cx="221300" cy="217575"/>
            </a:xfrm>
            <a:custGeom>
              <a:rect b="b" l="l" r="r" t="t"/>
              <a:pathLst>
                <a:path extrusionOk="0" h="8703" w="8852">
                  <a:moveTo>
                    <a:pt x="5133" y="0"/>
                  </a:moveTo>
                  <a:cubicBezTo>
                    <a:pt x="5061" y="0"/>
                    <a:pt x="4989" y="26"/>
                    <a:pt x="4932" y="80"/>
                  </a:cubicBezTo>
                  <a:lnTo>
                    <a:pt x="128" y="4524"/>
                  </a:lnTo>
                  <a:cubicBezTo>
                    <a:pt x="8" y="4636"/>
                    <a:pt x="1" y="4824"/>
                    <a:pt x="113" y="4946"/>
                  </a:cubicBezTo>
                  <a:lnTo>
                    <a:pt x="3503" y="8608"/>
                  </a:lnTo>
                  <a:cubicBezTo>
                    <a:pt x="3561" y="8670"/>
                    <a:pt x="3640" y="8702"/>
                    <a:pt x="3720" y="8702"/>
                  </a:cubicBezTo>
                  <a:cubicBezTo>
                    <a:pt x="3792" y="8702"/>
                    <a:pt x="3865" y="8676"/>
                    <a:pt x="3923" y="8623"/>
                  </a:cubicBezTo>
                  <a:lnTo>
                    <a:pt x="8725" y="4178"/>
                  </a:lnTo>
                  <a:cubicBezTo>
                    <a:pt x="8846" y="4068"/>
                    <a:pt x="8852" y="3878"/>
                    <a:pt x="8742" y="3758"/>
                  </a:cubicBezTo>
                  <a:lnTo>
                    <a:pt x="5352" y="95"/>
                  </a:lnTo>
                  <a:cubicBezTo>
                    <a:pt x="5293" y="32"/>
                    <a:pt x="5213" y="0"/>
                    <a:pt x="5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7663525" y="26024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4"/>
                    <a:pt x="320" y="131"/>
                  </a:cubicBezTo>
                  <a:cubicBezTo>
                    <a:pt x="1" y="428"/>
                    <a:pt x="198" y="964"/>
                    <a:pt x="635" y="981"/>
                  </a:cubicBezTo>
                  <a:cubicBezTo>
                    <a:pt x="642" y="981"/>
                    <a:pt x="648" y="981"/>
                    <a:pt x="654" y="981"/>
                  </a:cubicBezTo>
                  <a:cubicBezTo>
                    <a:pt x="1077" y="981"/>
                    <a:pt x="1306" y="473"/>
                    <a:pt x="1014" y="158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7696250" y="2637800"/>
              <a:ext cx="32700" cy="24525"/>
            </a:xfrm>
            <a:custGeom>
              <a:rect b="b" l="l" r="r" t="t"/>
              <a:pathLst>
                <a:path extrusionOk="0" h="981" w="1308">
                  <a:moveTo>
                    <a:pt x="656" y="0"/>
                  </a:moveTo>
                  <a:cubicBezTo>
                    <a:pt x="537" y="0"/>
                    <a:pt x="417" y="43"/>
                    <a:pt x="322" y="131"/>
                  </a:cubicBezTo>
                  <a:cubicBezTo>
                    <a:pt x="1" y="427"/>
                    <a:pt x="200" y="963"/>
                    <a:pt x="636" y="980"/>
                  </a:cubicBezTo>
                  <a:cubicBezTo>
                    <a:pt x="643" y="981"/>
                    <a:pt x="650" y="981"/>
                    <a:pt x="657" y="981"/>
                  </a:cubicBezTo>
                  <a:cubicBezTo>
                    <a:pt x="1080" y="981"/>
                    <a:pt x="1307" y="472"/>
                    <a:pt x="1016" y="158"/>
                  </a:cubicBezTo>
                  <a:cubicBezTo>
                    <a:pt x="919" y="53"/>
                    <a:pt x="788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7729050" y="267317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4" y="1"/>
                  </a:moveTo>
                  <a:cubicBezTo>
                    <a:pt x="535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4"/>
                    <a:pt x="1013" y="158"/>
                  </a:cubicBezTo>
                  <a:cubicBezTo>
                    <a:pt x="917" y="54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7732750" y="2538325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2"/>
                    <a:pt x="1015" y="158"/>
                  </a:cubicBezTo>
                  <a:cubicBezTo>
                    <a:pt x="918" y="53"/>
                    <a:pt x="786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7765525" y="257370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5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4"/>
                    <a:pt x="1013" y="158"/>
                  </a:cubicBezTo>
                  <a:cubicBezTo>
                    <a:pt x="916" y="54"/>
                    <a:pt x="785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7798250" y="26091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6" y="0"/>
                  </a:moveTo>
                  <a:cubicBezTo>
                    <a:pt x="536" y="0"/>
                    <a:pt x="417" y="44"/>
                    <a:pt x="322" y="131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9" y="53"/>
                    <a:pt x="787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7714800" y="258832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3" y="1"/>
                  </a:moveTo>
                  <a:cubicBezTo>
                    <a:pt x="534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2"/>
                    <a:pt x="649" y="982"/>
                    <a:pt x="656" y="982"/>
                  </a:cubicBezTo>
                  <a:cubicBezTo>
                    <a:pt x="1079" y="982"/>
                    <a:pt x="1306" y="474"/>
                    <a:pt x="1013" y="159"/>
                  </a:cubicBezTo>
                  <a:cubicBezTo>
                    <a:pt x="916" y="54"/>
                    <a:pt x="785" y="1"/>
                    <a:pt x="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7747575" y="262375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2" y="0"/>
                  </a:moveTo>
                  <a:cubicBezTo>
                    <a:pt x="533" y="0"/>
                    <a:pt x="414" y="43"/>
                    <a:pt x="319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0"/>
                    <a:pt x="649" y="980"/>
                    <a:pt x="656" y="980"/>
                  </a:cubicBezTo>
                  <a:cubicBezTo>
                    <a:pt x="1078" y="980"/>
                    <a:pt x="1305" y="473"/>
                    <a:pt x="1013" y="157"/>
                  </a:cubicBezTo>
                  <a:cubicBezTo>
                    <a:pt x="916" y="53"/>
                    <a:pt x="784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7928025" y="23576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3"/>
                    <a:pt x="320" y="130"/>
                  </a:cubicBezTo>
                  <a:cubicBezTo>
                    <a:pt x="1" y="428"/>
                    <a:pt x="199" y="964"/>
                    <a:pt x="636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5" y="473"/>
                    <a:pt x="1014" y="157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7960775" y="23930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5" y="0"/>
                  </a:moveTo>
                  <a:cubicBezTo>
                    <a:pt x="536" y="0"/>
                    <a:pt x="416" y="44"/>
                    <a:pt x="321" y="131"/>
                  </a:cubicBezTo>
                  <a:cubicBezTo>
                    <a:pt x="0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2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7993550" y="242840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8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2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7997250" y="2293525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6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2"/>
                    <a:pt x="1013" y="158"/>
                  </a:cubicBezTo>
                  <a:cubicBezTo>
                    <a:pt x="918" y="53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8030025" y="2328925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4" y="0"/>
                    <a:pt x="415" y="44"/>
                    <a:pt x="320" y="131"/>
                  </a:cubicBezTo>
                  <a:cubicBezTo>
                    <a:pt x="1" y="428"/>
                    <a:pt x="198" y="963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8" y="981"/>
                    <a:pt x="1305" y="474"/>
                    <a:pt x="1013" y="158"/>
                  </a:cubicBezTo>
                  <a:cubicBezTo>
                    <a:pt x="917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8062750" y="2364300"/>
              <a:ext cx="32700" cy="24550"/>
            </a:xfrm>
            <a:custGeom>
              <a:rect b="b" l="l" r="r" t="t"/>
              <a:pathLst>
                <a:path extrusionOk="0" h="982" w="1308">
                  <a:moveTo>
                    <a:pt x="656" y="1"/>
                  </a:moveTo>
                  <a:cubicBezTo>
                    <a:pt x="536" y="1"/>
                    <a:pt x="417" y="44"/>
                    <a:pt x="322" y="132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7" y="474"/>
                    <a:pt x="1015" y="158"/>
                  </a:cubicBezTo>
                  <a:cubicBezTo>
                    <a:pt x="919" y="54"/>
                    <a:pt x="788" y="1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7979300" y="234355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0"/>
                  </a:moveTo>
                  <a:cubicBezTo>
                    <a:pt x="534" y="0"/>
                    <a:pt x="415" y="44"/>
                    <a:pt x="321" y="131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4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8012025" y="2378950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6" y="0"/>
                    <a:pt x="416" y="43"/>
                    <a:pt x="322" y="131"/>
                  </a:cubicBezTo>
                  <a:cubicBezTo>
                    <a:pt x="0" y="427"/>
                    <a:pt x="200" y="965"/>
                    <a:pt x="637" y="980"/>
                  </a:cubicBezTo>
                  <a:cubicBezTo>
                    <a:pt x="644" y="981"/>
                    <a:pt x="651" y="981"/>
                    <a:pt x="658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15"/>
          <p:cNvGrpSpPr/>
          <p:nvPr/>
        </p:nvGrpSpPr>
        <p:grpSpPr>
          <a:xfrm flipH="1" rot="5748508">
            <a:off x="-960072" y="-1000424"/>
            <a:ext cx="1764077" cy="3297590"/>
            <a:chOff x="4530725" y="2880400"/>
            <a:chExt cx="418300" cy="781875"/>
          </a:xfrm>
        </p:grpSpPr>
        <p:sp>
          <p:nvSpPr>
            <p:cNvPr id="604" name="Google Shape;604;p1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9" name="Google Shape;619;p15"/>
          <p:cNvGrpSpPr/>
          <p:nvPr/>
        </p:nvGrpSpPr>
        <p:grpSpPr>
          <a:xfrm flipH="1" rot="-4151544">
            <a:off x="8243260" y="2625761"/>
            <a:ext cx="1764078" cy="3297614"/>
            <a:chOff x="4530725" y="2880400"/>
            <a:chExt cx="418300" cy="781875"/>
          </a:xfrm>
        </p:grpSpPr>
        <p:sp>
          <p:nvSpPr>
            <p:cNvPr id="620" name="Google Shape;620;p1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15"/>
          <p:cNvGrpSpPr/>
          <p:nvPr/>
        </p:nvGrpSpPr>
        <p:grpSpPr>
          <a:xfrm rot="-2941995">
            <a:off x="7740406" y="-501511"/>
            <a:ext cx="2281573" cy="1957365"/>
            <a:chOff x="4770475" y="2910125"/>
            <a:chExt cx="548975" cy="470975"/>
          </a:xfrm>
        </p:grpSpPr>
        <p:sp>
          <p:nvSpPr>
            <p:cNvPr id="636" name="Google Shape;636;p1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" name="Google Shape;642;p15"/>
          <p:cNvGrpSpPr/>
          <p:nvPr/>
        </p:nvGrpSpPr>
        <p:grpSpPr>
          <a:xfrm rot="7071815">
            <a:off x="-770512" y="3612577"/>
            <a:ext cx="2281562" cy="1957349"/>
            <a:chOff x="4770475" y="2910125"/>
            <a:chExt cx="548975" cy="470975"/>
          </a:xfrm>
        </p:grpSpPr>
        <p:sp>
          <p:nvSpPr>
            <p:cNvPr id="643" name="Google Shape;643;p1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9" name="Google Shape;649;p15"/>
          <p:cNvSpPr txBox="1"/>
          <p:nvPr>
            <p:ph hasCustomPrompt="1" type="title"/>
          </p:nvPr>
        </p:nvSpPr>
        <p:spPr>
          <a:xfrm>
            <a:off x="1591065" y="1678900"/>
            <a:ext cx="26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0" name="Google Shape;650;p15"/>
          <p:cNvSpPr txBox="1"/>
          <p:nvPr>
            <p:ph idx="1" type="subTitle"/>
          </p:nvPr>
        </p:nvSpPr>
        <p:spPr>
          <a:xfrm>
            <a:off x="1591065" y="2352300"/>
            <a:ext cx="26028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51" name="Google Shape;651;p15"/>
          <p:cNvSpPr txBox="1"/>
          <p:nvPr>
            <p:ph hasCustomPrompt="1" idx="2" type="title"/>
          </p:nvPr>
        </p:nvSpPr>
        <p:spPr>
          <a:xfrm>
            <a:off x="3270600" y="3159300"/>
            <a:ext cx="26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2" name="Google Shape;652;p15"/>
          <p:cNvSpPr txBox="1"/>
          <p:nvPr>
            <p:ph idx="3" type="subTitle"/>
          </p:nvPr>
        </p:nvSpPr>
        <p:spPr>
          <a:xfrm>
            <a:off x="3270600" y="3832700"/>
            <a:ext cx="2602800" cy="6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53" name="Google Shape;653;p15"/>
          <p:cNvSpPr txBox="1"/>
          <p:nvPr>
            <p:ph hasCustomPrompt="1" idx="4" type="title"/>
          </p:nvPr>
        </p:nvSpPr>
        <p:spPr>
          <a:xfrm>
            <a:off x="4950135" y="1678900"/>
            <a:ext cx="26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4" name="Google Shape;654;p15"/>
          <p:cNvSpPr txBox="1"/>
          <p:nvPr>
            <p:ph idx="5" type="subTitle"/>
          </p:nvPr>
        </p:nvSpPr>
        <p:spPr>
          <a:xfrm>
            <a:off x="4950135" y="2352300"/>
            <a:ext cx="26028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55" name="Google Shape;655;p15"/>
          <p:cNvSpPr txBox="1"/>
          <p:nvPr>
            <p:ph idx="6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6" name="Google Shape;656;p15"/>
          <p:cNvSpPr/>
          <p:nvPr/>
        </p:nvSpPr>
        <p:spPr>
          <a:xfrm rot="-2004035">
            <a:off x="1937720" y="433819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8183439" y="2043801"/>
            <a:ext cx="494659" cy="420282"/>
            <a:chOff x="4021700" y="2078100"/>
            <a:chExt cx="294125" cy="249900"/>
          </a:xfrm>
        </p:grpSpPr>
        <p:sp>
          <p:nvSpPr>
            <p:cNvPr id="658" name="Google Shape;658;p15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3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5051492">
            <a:off x="-1112472" y="3038936"/>
            <a:ext cx="1764077" cy="3297590"/>
            <a:chOff x="4530725" y="2880400"/>
            <a:chExt cx="418300" cy="781875"/>
          </a:xfrm>
        </p:grpSpPr>
        <p:sp>
          <p:nvSpPr>
            <p:cNvPr id="662" name="Google Shape;662;p1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16"/>
          <p:cNvGrpSpPr/>
          <p:nvPr/>
        </p:nvGrpSpPr>
        <p:grpSpPr>
          <a:xfrm rot="-6648456">
            <a:off x="8243260" y="-892073"/>
            <a:ext cx="1764078" cy="3297614"/>
            <a:chOff x="4530725" y="2880400"/>
            <a:chExt cx="418300" cy="781875"/>
          </a:xfrm>
        </p:grpSpPr>
        <p:sp>
          <p:nvSpPr>
            <p:cNvPr id="678" name="Google Shape;678;p1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3" name="Google Shape;693;p16"/>
          <p:cNvGrpSpPr/>
          <p:nvPr/>
        </p:nvGrpSpPr>
        <p:grpSpPr>
          <a:xfrm flipH="1" rot="-7858005">
            <a:off x="7740406" y="3575449"/>
            <a:ext cx="2281573" cy="1957365"/>
            <a:chOff x="4770475" y="2910125"/>
            <a:chExt cx="548975" cy="470975"/>
          </a:xfrm>
        </p:grpSpPr>
        <p:sp>
          <p:nvSpPr>
            <p:cNvPr id="694" name="Google Shape;694;p16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0" name="Google Shape;700;p16"/>
          <p:cNvGrpSpPr/>
          <p:nvPr/>
        </p:nvGrpSpPr>
        <p:grpSpPr>
          <a:xfrm flipH="1" rot="3728185">
            <a:off x="-770512" y="-538624"/>
            <a:ext cx="2281562" cy="1957349"/>
            <a:chOff x="4770475" y="2910125"/>
            <a:chExt cx="548975" cy="470975"/>
          </a:xfrm>
        </p:grpSpPr>
        <p:sp>
          <p:nvSpPr>
            <p:cNvPr id="701" name="Google Shape;701;p16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7" name="Google Shape;707;p1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8" name="Google Shape;708;p16"/>
          <p:cNvSpPr/>
          <p:nvPr/>
        </p:nvSpPr>
        <p:spPr>
          <a:xfrm rot="-2004035">
            <a:off x="375620" y="91871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9" name="Google Shape;709;p16"/>
          <p:cNvGrpSpPr/>
          <p:nvPr/>
        </p:nvGrpSpPr>
        <p:grpSpPr>
          <a:xfrm flipH="1">
            <a:off x="8292964" y="3607714"/>
            <a:ext cx="494659" cy="420282"/>
            <a:chOff x="4021700" y="2078100"/>
            <a:chExt cx="294125" cy="249900"/>
          </a:xfrm>
        </p:grpSpPr>
        <p:sp>
          <p:nvSpPr>
            <p:cNvPr id="710" name="Google Shape;710;p16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2" name="Google Shape;712;p16"/>
          <p:cNvSpPr txBox="1"/>
          <p:nvPr>
            <p:ph idx="2" type="ctrTitle"/>
          </p:nvPr>
        </p:nvSpPr>
        <p:spPr>
          <a:xfrm flipH="1">
            <a:off x="713119" y="2571750"/>
            <a:ext cx="23556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713" name="Google Shape;713;p16"/>
          <p:cNvSpPr txBox="1"/>
          <p:nvPr>
            <p:ph idx="1" type="subTitle"/>
          </p:nvPr>
        </p:nvSpPr>
        <p:spPr>
          <a:xfrm flipH="1">
            <a:off x="712969" y="2797050"/>
            <a:ext cx="2355900" cy="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4" name="Google Shape;714;p16"/>
          <p:cNvSpPr txBox="1"/>
          <p:nvPr>
            <p:ph idx="3" type="ctrTitle"/>
          </p:nvPr>
        </p:nvSpPr>
        <p:spPr>
          <a:xfrm flipH="1">
            <a:off x="3394191" y="2571750"/>
            <a:ext cx="23556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715" name="Google Shape;715;p16"/>
          <p:cNvSpPr txBox="1"/>
          <p:nvPr>
            <p:ph idx="4" type="subTitle"/>
          </p:nvPr>
        </p:nvSpPr>
        <p:spPr>
          <a:xfrm flipH="1">
            <a:off x="3394041" y="2797050"/>
            <a:ext cx="2355900" cy="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6" name="Google Shape;716;p16"/>
          <p:cNvSpPr txBox="1"/>
          <p:nvPr>
            <p:ph idx="5" type="ctrTitle"/>
          </p:nvPr>
        </p:nvSpPr>
        <p:spPr>
          <a:xfrm flipH="1">
            <a:off x="6075125" y="2571750"/>
            <a:ext cx="23556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717" name="Google Shape;717;p16"/>
          <p:cNvSpPr txBox="1"/>
          <p:nvPr>
            <p:ph idx="6" type="subTitle"/>
          </p:nvPr>
        </p:nvSpPr>
        <p:spPr>
          <a:xfrm flipH="1">
            <a:off x="6075125" y="2797050"/>
            <a:ext cx="2355600" cy="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8" name="Google Shape;718;p16"/>
          <p:cNvSpPr txBox="1"/>
          <p:nvPr>
            <p:ph hasCustomPrompt="1" idx="7" type="title"/>
          </p:nvPr>
        </p:nvSpPr>
        <p:spPr>
          <a:xfrm>
            <a:off x="1394869" y="1924575"/>
            <a:ext cx="992100" cy="42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719" name="Google Shape;719;p16"/>
          <p:cNvSpPr txBox="1"/>
          <p:nvPr>
            <p:ph hasCustomPrompt="1" idx="8" type="title"/>
          </p:nvPr>
        </p:nvSpPr>
        <p:spPr>
          <a:xfrm>
            <a:off x="4075041" y="1924575"/>
            <a:ext cx="993900" cy="42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720" name="Google Shape;720;p16"/>
          <p:cNvSpPr txBox="1"/>
          <p:nvPr>
            <p:ph hasCustomPrompt="1" idx="9" type="title"/>
          </p:nvPr>
        </p:nvSpPr>
        <p:spPr>
          <a:xfrm>
            <a:off x="6755975" y="1924575"/>
            <a:ext cx="993900" cy="42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ONLY_1_2_1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17"/>
          <p:cNvGrpSpPr/>
          <p:nvPr/>
        </p:nvGrpSpPr>
        <p:grpSpPr>
          <a:xfrm flipH="1" rot="1086942">
            <a:off x="-1061168" y="2949201"/>
            <a:ext cx="2215237" cy="1900341"/>
            <a:chOff x="4770475" y="2910125"/>
            <a:chExt cx="548975" cy="470975"/>
          </a:xfrm>
        </p:grpSpPr>
        <p:sp>
          <p:nvSpPr>
            <p:cNvPr id="723" name="Google Shape;723;p1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9" name="Google Shape;729;p1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0" name="Google Shape;730;p17"/>
          <p:cNvSpPr/>
          <p:nvPr/>
        </p:nvSpPr>
        <p:spPr>
          <a:xfrm rot="-2002575">
            <a:off x="394215" y="13765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1" name="Google Shape;731;p17"/>
          <p:cNvGrpSpPr/>
          <p:nvPr/>
        </p:nvGrpSpPr>
        <p:grpSpPr>
          <a:xfrm>
            <a:off x="8148504" y="3435444"/>
            <a:ext cx="564544" cy="479708"/>
            <a:chOff x="4021700" y="2078100"/>
            <a:chExt cx="294125" cy="249900"/>
          </a:xfrm>
        </p:grpSpPr>
        <p:sp>
          <p:nvSpPr>
            <p:cNvPr id="732" name="Google Shape;732;p17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4" name="Google Shape;734;p17"/>
          <p:cNvGrpSpPr/>
          <p:nvPr/>
        </p:nvGrpSpPr>
        <p:grpSpPr>
          <a:xfrm flipH="1" rot="-6222710">
            <a:off x="8177112" y="3786549"/>
            <a:ext cx="2215225" cy="1900331"/>
            <a:chOff x="4770475" y="2910125"/>
            <a:chExt cx="548975" cy="470975"/>
          </a:xfrm>
        </p:grpSpPr>
        <p:sp>
          <p:nvSpPr>
            <p:cNvPr id="735" name="Google Shape;735;p1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1" name="Google Shape;741;p17"/>
          <p:cNvGrpSpPr/>
          <p:nvPr/>
        </p:nvGrpSpPr>
        <p:grpSpPr>
          <a:xfrm rot="-5819900">
            <a:off x="8329026" y="-1269231"/>
            <a:ext cx="1438501" cy="2688962"/>
            <a:chOff x="4530725" y="2880400"/>
            <a:chExt cx="418300" cy="781875"/>
          </a:xfrm>
        </p:grpSpPr>
        <p:sp>
          <p:nvSpPr>
            <p:cNvPr id="742" name="Google Shape;742;p17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7" name="Google Shape;757;p17"/>
          <p:cNvGrpSpPr/>
          <p:nvPr/>
        </p:nvGrpSpPr>
        <p:grpSpPr>
          <a:xfrm rot="5400000">
            <a:off x="-313046" y="3149802"/>
            <a:ext cx="1438492" cy="2688946"/>
            <a:chOff x="4530725" y="2880400"/>
            <a:chExt cx="418300" cy="781875"/>
          </a:xfrm>
        </p:grpSpPr>
        <p:sp>
          <p:nvSpPr>
            <p:cNvPr id="758" name="Google Shape;758;p17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3" name="Google Shape;773;p17"/>
          <p:cNvSpPr txBox="1"/>
          <p:nvPr>
            <p:ph idx="2" type="ctrTitle"/>
          </p:nvPr>
        </p:nvSpPr>
        <p:spPr>
          <a:xfrm flipH="1">
            <a:off x="1803302" y="3330725"/>
            <a:ext cx="2604300" cy="4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774" name="Google Shape;774;p17"/>
          <p:cNvSpPr txBox="1"/>
          <p:nvPr>
            <p:ph idx="1" type="subTitle"/>
          </p:nvPr>
        </p:nvSpPr>
        <p:spPr>
          <a:xfrm flipH="1">
            <a:off x="1803294" y="3689775"/>
            <a:ext cx="260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5" name="Google Shape;775;p17"/>
          <p:cNvSpPr txBox="1"/>
          <p:nvPr>
            <p:ph idx="3" type="ctrTitle"/>
          </p:nvPr>
        </p:nvSpPr>
        <p:spPr>
          <a:xfrm flipH="1">
            <a:off x="4714525" y="3330725"/>
            <a:ext cx="2604300" cy="4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776" name="Google Shape;776;p17"/>
          <p:cNvSpPr txBox="1"/>
          <p:nvPr>
            <p:ph idx="4" type="subTitle"/>
          </p:nvPr>
        </p:nvSpPr>
        <p:spPr>
          <a:xfrm flipH="1">
            <a:off x="4714520" y="3689775"/>
            <a:ext cx="260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18"/>
          <p:cNvGrpSpPr/>
          <p:nvPr/>
        </p:nvGrpSpPr>
        <p:grpSpPr>
          <a:xfrm flipH="1" rot="5748508">
            <a:off x="-960072" y="-1000424"/>
            <a:ext cx="1764077" cy="3297590"/>
            <a:chOff x="4530725" y="2880400"/>
            <a:chExt cx="418300" cy="781875"/>
          </a:xfrm>
        </p:grpSpPr>
        <p:sp>
          <p:nvSpPr>
            <p:cNvPr id="779" name="Google Shape;779;p18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4" name="Google Shape;794;p18"/>
          <p:cNvGrpSpPr/>
          <p:nvPr/>
        </p:nvGrpSpPr>
        <p:grpSpPr>
          <a:xfrm flipH="1" rot="-4151544">
            <a:off x="8243260" y="3092486"/>
            <a:ext cx="1764078" cy="3297614"/>
            <a:chOff x="4530725" y="2880400"/>
            <a:chExt cx="418300" cy="781875"/>
          </a:xfrm>
        </p:grpSpPr>
        <p:sp>
          <p:nvSpPr>
            <p:cNvPr id="795" name="Google Shape;795;p18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0" name="Google Shape;810;p18"/>
          <p:cNvGrpSpPr/>
          <p:nvPr/>
        </p:nvGrpSpPr>
        <p:grpSpPr>
          <a:xfrm rot="-2941995">
            <a:off x="7740406" y="-501511"/>
            <a:ext cx="2281573" cy="1957365"/>
            <a:chOff x="4770475" y="2910125"/>
            <a:chExt cx="548975" cy="470975"/>
          </a:xfrm>
        </p:grpSpPr>
        <p:sp>
          <p:nvSpPr>
            <p:cNvPr id="811" name="Google Shape;811;p1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7" name="Google Shape;817;p18"/>
          <p:cNvGrpSpPr/>
          <p:nvPr/>
        </p:nvGrpSpPr>
        <p:grpSpPr>
          <a:xfrm rot="7071815">
            <a:off x="-770512" y="3612577"/>
            <a:ext cx="2281562" cy="1957349"/>
            <a:chOff x="4770475" y="2910125"/>
            <a:chExt cx="548975" cy="470975"/>
          </a:xfrm>
        </p:grpSpPr>
        <p:sp>
          <p:nvSpPr>
            <p:cNvPr id="818" name="Google Shape;818;p1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4" name="Google Shape;824;p18"/>
          <p:cNvSpPr txBox="1"/>
          <p:nvPr>
            <p:ph idx="1" type="subTitle"/>
          </p:nvPr>
        </p:nvSpPr>
        <p:spPr>
          <a:xfrm>
            <a:off x="713238" y="2989200"/>
            <a:ext cx="2512800" cy="7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25" name="Google Shape;825;p18"/>
          <p:cNvSpPr txBox="1"/>
          <p:nvPr>
            <p:ph idx="2" type="subTitle"/>
          </p:nvPr>
        </p:nvSpPr>
        <p:spPr>
          <a:xfrm>
            <a:off x="3315600" y="2989200"/>
            <a:ext cx="2512800" cy="7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26" name="Google Shape;826;p18"/>
          <p:cNvSpPr txBox="1"/>
          <p:nvPr>
            <p:ph idx="3" type="subTitle"/>
          </p:nvPr>
        </p:nvSpPr>
        <p:spPr>
          <a:xfrm>
            <a:off x="5917962" y="2997600"/>
            <a:ext cx="2512800" cy="7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27" name="Google Shape;827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8" name="Google Shape;828;p18"/>
          <p:cNvSpPr/>
          <p:nvPr/>
        </p:nvSpPr>
        <p:spPr>
          <a:xfrm rot="-2004035">
            <a:off x="1690070" y="425586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9" name="Google Shape;829;p18"/>
          <p:cNvGrpSpPr/>
          <p:nvPr/>
        </p:nvGrpSpPr>
        <p:grpSpPr>
          <a:xfrm flipH="1">
            <a:off x="8183439" y="1196076"/>
            <a:ext cx="494659" cy="420282"/>
            <a:chOff x="4021700" y="2078100"/>
            <a:chExt cx="294125" cy="249900"/>
          </a:xfrm>
        </p:grpSpPr>
        <p:sp>
          <p:nvSpPr>
            <p:cNvPr id="830" name="Google Shape;830;p18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2" name="Google Shape;832;p18"/>
          <p:cNvSpPr txBox="1"/>
          <p:nvPr>
            <p:ph idx="4" type="ctrTitle"/>
          </p:nvPr>
        </p:nvSpPr>
        <p:spPr>
          <a:xfrm flipH="1">
            <a:off x="713238" y="2667000"/>
            <a:ext cx="2512800" cy="4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33" name="Google Shape;833;p18"/>
          <p:cNvSpPr txBox="1"/>
          <p:nvPr>
            <p:ph idx="5" type="ctrTitle"/>
          </p:nvPr>
        </p:nvSpPr>
        <p:spPr>
          <a:xfrm flipH="1">
            <a:off x="3315600" y="2667000"/>
            <a:ext cx="2512800" cy="4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34" name="Google Shape;834;p18"/>
          <p:cNvSpPr txBox="1"/>
          <p:nvPr>
            <p:ph idx="6" type="ctrTitle"/>
          </p:nvPr>
        </p:nvSpPr>
        <p:spPr>
          <a:xfrm flipH="1">
            <a:off x="5917962" y="2667000"/>
            <a:ext cx="2512800" cy="4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19"/>
          <p:cNvGrpSpPr/>
          <p:nvPr/>
        </p:nvGrpSpPr>
        <p:grpSpPr>
          <a:xfrm flipH="1" rot="5748508">
            <a:off x="-702897" y="-781399"/>
            <a:ext cx="1764077" cy="3297590"/>
            <a:chOff x="4530725" y="2880400"/>
            <a:chExt cx="418300" cy="781875"/>
          </a:xfrm>
        </p:grpSpPr>
        <p:sp>
          <p:nvSpPr>
            <p:cNvPr id="837" name="Google Shape;837;p19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2" name="Google Shape;852;p19"/>
          <p:cNvGrpSpPr/>
          <p:nvPr/>
        </p:nvGrpSpPr>
        <p:grpSpPr>
          <a:xfrm flipH="1" rot="-4151544">
            <a:off x="8271835" y="2987411"/>
            <a:ext cx="1764078" cy="3297614"/>
            <a:chOff x="4530725" y="2880400"/>
            <a:chExt cx="418300" cy="781875"/>
          </a:xfrm>
        </p:grpSpPr>
        <p:sp>
          <p:nvSpPr>
            <p:cNvPr id="853" name="Google Shape;853;p19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8" name="Google Shape;868;p19"/>
          <p:cNvGrpSpPr/>
          <p:nvPr/>
        </p:nvGrpSpPr>
        <p:grpSpPr>
          <a:xfrm rot="-5101103">
            <a:off x="6330650" y="-869713"/>
            <a:ext cx="2281595" cy="1957376"/>
            <a:chOff x="4770475" y="2910125"/>
            <a:chExt cx="548975" cy="470975"/>
          </a:xfrm>
        </p:grpSpPr>
        <p:sp>
          <p:nvSpPr>
            <p:cNvPr id="869" name="Google Shape;869;p19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5" name="Google Shape;875;p19"/>
          <p:cNvGrpSpPr/>
          <p:nvPr/>
        </p:nvGrpSpPr>
        <p:grpSpPr>
          <a:xfrm rot="6101242">
            <a:off x="1020198" y="3962206"/>
            <a:ext cx="2281576" cy="1957357"/>
            <a:chOff x="4770475" y="2910125"/>
            <a:chExt cx="548975" cy="470975"/>
          </a:xfrm>
        </p:grpSpPr>
        <p:sp>
          <p:nvSpPr>
            <p:cNvPr id="876" name="Google Shape;876;p19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2" name="Google Shape;882;p19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3" name="Google Shape;883;p19"/>
          <p:cNvSpPr/>
          <p:nvPr/>
        </p:nvSpPr>
        <p:spPr>
          <a:xfrm rot="-2004035">
            <a:off x="375620" y="325541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4" name="Google Shape;884;p19"/>
          <p:cNvGrpSpPr/>
          <p:nvPr/>
        </p:nvGrpSpPr>
        <p:grpSpPr>
          <a:xfrm flipH="1">
            <a:off x="8183439" y="1911726"/>
            <a:ext cx="494659" cy="420282"/>
            <a:chOff x="4021700" y="2078100"/>
            <a:chExt cx="294125" cy="249900"/>
          </a:xfrm>
        </p:grpSpPr>
        <p:sp>
          <p:nvSpPr>
            <p:cNvPr id="885" name="Google Shape;885;p19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7" name="Google Shape;887;p19"/>
          <p:cNvSpPr txBox="1"/>
          <p:nvPr>
            <p:ph idx="2" type="ctrTitle"/>
          </p:nvPr>
        </p:nvSpPr>
        <p:spPr>
          <a:xfrm flipH="1">
            <a:off x="2125075" y="1891450"/>
            <a:ext cx="2218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88" name="Google Shape;888;p19"/>
          <p:cNvSpPr txBox="1"/>
          <p:nvPr>
            <p:ph idx="1" type="subTitle"/>
          </p:nvPr>
        </p:nvSpPr>
        <p:spPr>
          <a:xfrm flipH="1">
            <a:off x="2125113" y="2088175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9" name="Google Shape;889;p19"/>
          <p:cNvSpPr txBox="1"/>
          <p:nvPr>
            <p:ph idx="3" type="ctrTitle"/>
          </p:nvPr>
        </p:nvSpPr>
        <p:spPr>
          <a:xfrm flipH="1">
            <a:off x="5715402" y="1891450"/>
            <a:ext cx="2218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90" name="Google Shape;890;p19"/>
          <p:cNvSpPr txBox="1"/>
          <p:nvPr>
            <p:ph idx="4" type="subTitle"/>
          </p:nvPr>
        </p:nvSpPr>
        <p:spPr>
          <a:xfrm flipH="1">
            <a:off x="5715388" y="2088175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1" name="Google Shape;891;p19"/>
          <p:cNvSpPr txBox="1"/>
          <p:nvPr>
            <p:ph idx="5" type="ctrTitle"/>
          </p:nvPr>
        </p:nvSpPr>
        <p:spPr>
          <a:xfrm flipH="1">
            <a:off x="2125075" y="3197625"/>
            <a:ext cx="2218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92" name="Google Shape;892;p19"/>
          <p:cNvSpPr txBox="1"/>
          <p:nvPr>
            <p:ph idx="6" type="subTitle"/>
          </p:nvPr>
        </p:nvSpPr>
        <p:spPr>
          <a:xfrm flipH="1">
            <a:off x="2125088" y="3394350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3" name="Google Shape;893;p19"/>
          <p:cNvSpPr txBox="1"/>
          <p:nvPr>
            <p:ph idx="7" type="ctrTitle"/>
          </p:nvPr>
        </p:nvSpPr>
        <p:spPr>
          <a:xfrm flipH="1">
            <a:off x="5715402" y="3197625"/>
            <a:ext cx="2218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94" name="Google Shape;894;p19"/>
          <p:cNvSpPr txBox="1"/>
          <p:nvPr>
            <p:ph idx="8" type="subTitle"/>
          </p:nvPr>
        </p:nvSpPr>
        <p:spPr>
          <a:xfrm flipH="1">
            <a:off x="5715388" y="3394350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1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20"/>
          <p:cNvGrpSpPr/>
          <p:nvPr/>
        </p:nvGrpSpPr>
        <p:grpSpPr>
          <a:xfrm rot="7345743">
            <a:off x="-459239" y="3084354"/>
            <a:ext cx="2089413" cy="1792478"/>
            <a:chOff x="4770475" y="2910125"/>
            <a:chExt cx="548975" cy="470975"/>
          </a:xfrm>
        </p:grpSpPr>
        <p:sp>
          <p:nvSpPr>
            <p:cNvPr id="897" name="Google Shape;897;p2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3" name="Google Shape;903;p20"/>
          <p:cNvGrpSpPr/>
          <p:nvPr/>
        </p:nvGrpSpPr>
        <p:grpSpPr>
          <a:xfrm flipH="1" rot="2930595">
            <a:off x="-671733" y="1785438"/>
            <a:ext cx="1615560" cy="3019924"/>
            <a:chOff x="4530725" y="2880400"/>
            <a:chExt cx="418300" cy="781875"/>
          </a:xfrm>
        </p:grpSpPr>
        <p:sp>
          <p:nvSpPr>
            <p:cNvPr id="904" name="Google Shape;904;p2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9" name="Google Shape;919;p20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0" name="Google Shape;920;p20"/>
          <p:cNvSpPr/>
          <p:nvPr/>
        </p:nvSpPr>
        <p:spPr>
          <a:xfrm rot="-2004035">
            <a:off x="375620" y="66044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1" name="Google Shape;921;p20"/>
          <p:cNvGrpSpPr/>
          <p:nvPr/>
        </p:nvGrpSpPr>
        <p:grpSpPr>
          <a:xfrm flipH="1">
            <a:off x="8183439" y="3967051"/>
            <a:ext cx="494659" cy="420282"/>
            <a:chOff x="4021700" y="2078100"/>
            <a:chExt cx="294125" cy="249900"/>
          </a:xfrm>
        </p:grpSpPr>
        <p:sp>
          <p:nvSpPr>
            <p:cNvPr id="922" name="Google Shape;922;p20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20"/>
          <p:cNvSpPr txBox="1"/>
          <p:nvPr>
            <p:ph idx="2" type="ctrTitle"/>
          </p:nvPr>
        </p:nvSpPr>
        <p:spPr>
          <a:xfrm flipH="1">
            <a:off x="2182250" y="2090825"/>
            <a:ext cx="2218200" cy="3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25" name="Google Shape;925;p20"/>
          <p:cNvSpPr txBox="1"/>
          <p:nvPr>
            <p:ph idx="1" type="subTitle"/>
          </p:nvPr>
        </p:nvSpPr>
        <p:spPr>
          <a:xfrm flipH="1">
            <a:off x="2182288" y="2382800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6" name="Google Shape;926;p20"/>
          <p:cNvSpPr txBox="1"/>
          <p:nvPr>
            <p:ph idx="3" type="ctrTitle"/>
          </p:nvPr>
        </p:nvSpPr>
        <p:spPr>
          <a:xfrm flipH="1">
            <a:off x="4743540" y="2090825"/>
            <a:ext cx="2218200" cy="3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27" name="Google Shape;927;p20"/>
          <p:cNvSpPr txBox="1"/>
          <p:nvPr>
            <p:ph idx="4" type="subTitle"/>
          </p:nvPr>
        </p:nvSpPr>
        <p:spPr>
          <a:xfrm flipH="1">
            <a:off x="4743525" y="2382800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8" name="Google Shape;928;p20"/>
          <p:cNvSpPr txBox="1"/>
          <p:nvPr>
            <p:ph idx="5" type="ctrTitle"/>
          </p:nvPr>
        </p:nvSpPr>
        <p:spPr>
          <a:xfrm flipH="1">
            <a:off x="2182250" y="3743900"/>
            <a:ext cx="2218200" cy="3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29" name="Google Shape;929;p20"/>
          <p:cNvSpPr txBox="1"/>
          <p:nvPr>
            <p:ph idx="6" type="subTitle"/>
          </p:nvPr>
        </p:nvSpPr>
        <p:spPr>
          <a:xfrm flipH="1">
            <a:off x="2182263" y="4035875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0" name="Google Shape;930;p20"/>
          <p:cNvSpPr txBox="1"/>
          <p:nvPr>
            <p:ph idx="7" type="ctrTitle"/>
          </p:nvPr>
        </p:nvSpPr>
        <p:spPr>
          <a:xfrm flipH="1">
            <a:off x="4743527" y="3743900"/>
            <a:ext cx="2218200" cy="3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31" name="Google Shape;931;p20"/>
          <p:cNvSpPr txBox="1"/>
          <p:nvPr>
            <p:ph idx="8" type="subTitle"/>
          </p:nvPr>
        </p:nvSpPr>
        <p:spPr>
          <a:xfrm flipH="1">
            <a:off x="4743513" y="4035875"/>
            <a:ext cx="221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32" name="Google Shape;932;p20"/>
          <p:cNvGrpSpPr/>
          <p:nvPr/>
        </p:nvGrpSpPr>
        <p:grpSpPr>
          <a:xfrm rot="-3454257">
            <a:off x="7626411" y="170882"/>
            <a:ext cx="2089413" cy="1792478"/>
            <a:chOff x="4770475" y="2910125"/>
            <a:chExt cx="548975" cy="470975"/>
          </a:xfrm>
        </p:grpSpPr>
        <p:sp>
          <p:nvSpPr>
            <p:cNvPr id="933" name="Google Shape;933;p2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9" name="Google Shape;939;p20"/>
          <p:cNvGrpSpPr/>
          <p:nvPr/>
        </p:nvGrpSpPr>
        <p:grpSpPr>
          <a:xfrm flipH="1" rot="-7869405">
            <a:off x="8312758" y="242353"/>
            <a:ext cx="1615560" cy="3019924"/>
            <a:chOff x="4530725" y="2880400"/>
            <a:chExt cx="418300" cy="781875"/>
          </a:xfrm>
        </p:grpSpPr>
        <p:sp>
          <p:nvSpPr>
            <p:cNvPr id="940" name="Google Shape;940;p2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713225" y="2336700"/>
            <a:ext cx="5806800" cy="7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713225" y="3428249"/>
            <a:ext cx="4864200" cy="4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713225" y="1290450"/>
            <a:ext cx="1448100" cy="82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400">
                <a:highlight>
                  <a:schemeClr val="accent1"/>
                </a:highlight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 flipH="1" rot="4577290">
            <a:off x="-1010282" y="-619719"/>
            <a:ext cx="2215225" cy="1900331"/>
            <a:chOff x="4770475" y="2910125"/>
            <a:chExt cx="548975" cy="470975"/>
          </a:xfrm>
        </p:grpSpPr>
        <p:sp>
          <p:nvSpPr>
            <p:cNvPr id="16" name="Google Shape;16;p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3"/>
          <p:cNvGrpSpPr/>
          <p:nvPr/>
        </p:nvGrpSpPr>
        <p:grpSpPr>
          <a:xfrm flipH="1" rot="317026">
            <a:off x="446733" y="3951009"/>
            <a:ext cx="2215249" cy="1900313"/>
            <a:chOff x="4770475" y="2910125"/>
            <a:chExt cx="548975" cy="470975"/>
          </a:xfrm>
        </p:grpSpPr>
        <p:sp>
          <p:nvSpPr>
            <p:cNvPr id="23" name="Google Shape;23;p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 flipH="1" rot="10799915">
            <a:off x="4399167" y="-970806"/>
            <a:ext cx="2215224" cy="1900337"/>
            <a:chOff x="4770475" y="2910125"/>
            <a:chExt cx="548975" cy="470975"/>
          </a:xfrm>
        </p:grpSpPr>
        <p:sp>
          <p:nvSpPr>
            <p:cNvPr id="30" name="Google Shape;30;p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_1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21"/>
          <p:cNvGrpSpPr/>
          <p:nvPr/>
        </p:nvGrpSpPr>
        <p:grpSpPr>
          <a:xfrm rot="7345743">
            <a:off x="-859289" y="3389154"/>
            <a:ext cx="2089413" cy="1792478"/>
            <a:chOff x="4770475" y="2910125"/>
            <a:chExt cx="548975" cy="470975"/>
          </a:xfrm>
        </p:grpSpPr>
        <p:sp>
          <p:nvSpPr>
            <p:cNvPr id="957" name="Google Shape;957;p21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3" name="Google Shape;963;p21"/>
          <p:cNvGrpSpPr/>
          <p:nvPr/>
        </p:nvGrpSpPr>
        <p:grpSpPr>
          <a:xfrm flipH="1" rot="2930595">
            <a:off x="-1071783" y="2090238"/>
            <a:ext cx="1615560" cy="3019924"/>
            <a:chOff x="4530725" y="2880400"/>
            <a:chExt cx="418300" cy="781875"/>
          </a:xfrm>
        </p:grpSpPr>
        <p:sp>
          <p:nvSpPr>
            <p:cNvPr id="964" name="Google Shape;964;p2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9" name="Google Shape;979;p2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0" name="Google Shape;980;p21"/>
          <p:cNvSpPr/>
          <p:nvPr/>
        </p:nvSpPr>
        <p:spPr>
          <a:xfrm rot="-2004035">
            <a:off x="375620" y="66044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1" name="Google Shape;981;p21"/>
          <p:cNvGrpSpPr/>
          <p:nvPr/>
        </p:nvGrpSpPr>
        <p:grpSpPr>
          <a:xfrm flipH="1">
            <a:off x="8183439" y="3967051"/>
            <a:ext cx="494659" cy="420282"/>
            <a:chOff x="4021700" y="2078100"/>
            <a:chExt cx="294125" cy="249900"/>
          </a:xfrm>
        </p:grpSpPr>
        <p:sp>
          <p:nvSpPr>
            <p:cNvPr id="982" name="Google Shape;982;p21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4" name="Google Shape;984;p21"/>
          <p:cNvGrpSpPr/>
          <p:nvPr/>
        </p:nvGrpSpPr>
        <p:grpSpPr>
          <a:xfrm rot="-3454257">
            <a:off x="7759761" y="-57718"/>
            <a:ext cx="2089413" cy="1792478"/>
            <a:chOff x="4770475" y="2910125"/>
            <a:chExt cx="548975" cy="470975"/>
          </a:xfrm>
        </p:grpSpPr>
        <p:sp>
          <p:nvSpPr>
            <p:cNvPr id="985" name="Google Shape;985;p21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1" name="Google Shape;991;p21"/>
          <p:cNvGrpSpPr/>
          <p:nvPr/>
        </p:nvGrpSpPr>
        <p:grpSpPr>
          <a:xfrm flipH="1" rot="-7869405">
            <a:off x="8446108" y="13753"/>
            <a:ext cx="1615560" cy="3019924"/>
            <a:chOff x="4530725" y="2880400"/>
            <a:chExt cx="418300" cy="781875"/>
          </a:xfrm>
        </p:grpSpPr>
        <p:sp>
          <p:nvSpPr>
            <p:cNvPr id="992" name="Google Shape;992;p2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2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2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7" name="Google Shape;1007;p21"/>
          <p:cNvSpPr txBox="1"/>
          <p:nvPr>
            <p:ph idx="2" type="ctrTitle"/>
          </p:nvPr>
        </p:nvSpPr>
        <p:spPr>
          <a:xfrm flipH="1">
            <a:off x="1197000" y="20839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08" name="Google Shape;1008;p21"/>
          <p:cNvSpPr txBox="1"/>
          <p:nvPr>
            <p:ph idx="1" type="subTitle"/>
          </p:nvPr>
        </p:nvSpPr>
        <p:spPr>
          <a:xfrm flipH="1">
            <a:off x="1197002" y="2299663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9" name="Google Shape;1009;p21"/>
          <p:cNvSpPr txBox="1"/>
          <p:nvPr>
            <p:ph idx="3" type="ctrTitle"/>
          </p:nvPr>
        </p:nvSpPr>
        <p:spPr>
          <a:xfrm flipH="1">
            <a:off x="3488400" y="20839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10" name="Google Shape;1010;p21"/>
          <p:cNvSpPr txBox="1"/>
          <p:nvPr>
            <p:ph idx="4" type="subTitle"/>
          </p:nvPr>
        </p:nvSpPr>
        <p:spPr>
          <a:xfrm flipH="1">
            <a:off x="3488400" y="2299663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1" name="Google Shape;1011;p21"/>
          <p:cNvSpPr txBox="1"/>
          <p:nvPr>
            <p:ph idx="5" type="ctrTitle"/>
          </p:nvPr>
        </p:nvSpPr>
        <p:spPr>
          <a:xfrm flipH="1">
            <a:off x="5779800" y="20839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12" name="Google Shape;1012;p21"/>
          <p:cNvSpPr txBox="1"/>
          <p:nvPr>
            <p:ph idx="6" type="subTitle"/>
          </p:nvPr>
        </p:nvSpPr>
        <p:spPr>
          <a:xfrm flipH="1">
            <a:off x="5779800" y="2299663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3" name="Google Shape;1013;p21"/>
          <p:cNvSpPr txBox="1"/>
          <p:nvPr>
            <p:ph idx="7" type="ctrTitle"/>
          </p:nvPr>
        </p:nvSpPr>
        <p:spPr>
          <a:xfrm flipH="1">
            <a:off x="1197000" y="38201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14" name="Google Shape;1014;p21"/>
          <p:cNvSpPr txBox="1"/>
          <p:nvPr>
            <p:ph idx="8" type="subTitle"/>
          </p:nvPr>
        </p:nvSpPr>
        <p:spPr>
          <a:xfrm flipH="1">
            <a:off x="1197002" y="4035875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5" name="Google Shape;1015;p21"/>
          <p:cNvSpPr txBox="1"/>
          <p:nvPr>
            <p:ph idx="9" type="ctrTitle"/>
          </p:nvPr>
        </p:nvSpPr>
        <p:spPr>
          <a:xfrm flipH="1">
            <a:off x="3488400" y="38201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16" name="Google Shape;1016;p21"/>
          <p:cNvSpPr txBox="1"/>
          <p:nvPr>
            <p:ph idx="13" type="subTitle"/>
          </p:nvPr>
        </p:nvSpPr>
        <p:spPr>
          <a:xfrm flipH="1">
            <a:off x="3488400" y="4035875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7" name="Google Shape;1017;p21"/>
          <p:cNvSpPr txBox="1"/>
          <p:nvPr>
            <p:ph idx="14" type="ctrTitle"/>
          </p:nvPr>
        </p:nvSpPr>
        <p:spPr>
          <a:xfrm flipH="1">
            <a:off x="5779800" y="3820100"/>
            <a:ext cx="21672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18" name="Google Shape;1018;p21"/>
          <p:cNvSpPr txBox="1"/>
          <p:nvPr>
            <p:ph idx="15" type="subTitle"/>
          </p:nvPr>
        </p:nvSpPr>
        <p:spPr>
          <a:xfrm flipH="1">
            <a:off x="5779800" y="4035875"/>
            <a:ext cx="216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2"/>
          <p:cNvGrpSpPr/>
          <p:nvPr/>
        </p:nvGrpSpPr>
        <p:grpSpPr>
          <a:xfrm rot="-1086942">
            <a:off x="8014600" y="2949201"/>
            <a:ext cx="2215237" cy="1900341"/>
            <a:chOff x="4770475" y="2910125"/>
            <a:chExt cx="548975" cy="470975"/>
          </a:xfrm>
        </p:grpSpPr>
        <p:sp>
          <p:nvSpPr>
            <p:cNvPr id="1021" name="Google Shape;1021;p22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7" name="Google Shape;1027;p2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8" name="Google Shape;1028;p22"/>
          <p:cNvSpPr/>
          <p:nvPr/>
        </p:nvSpPr>
        <p:spPr>
          <a:xfrm rot="-2002575">
            <a:off x="8247415" y="1957564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9" name="Google Shape;1029;p22"/>
          <p:cNvGrpSpPr/>
          <p:nvPr/>
        </p:nvGrpSpPr>
        <p:grpSpPr>
          <a:xfrm>
            <a:off x="240454" y="2997444"/>
            <a:ext cx="564544" cy="479708"/>
            <a:chOff x="4021700" y="2078100"/>
            <a:chExt cx="294125" cy="249900"/>
          </a:xfrm>
        </p:grpSpPr>
        <p:sp>
          <p:nvSpPr>
            <p:cNvPr id="1030" name="Google Shape;1030;p22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22"/>
          <p:cNvGrpSpPr/>
          <p:nvPr/>
        </p:nvGrpSpPr>
        <p:grpSpPr>
          <a:xfrm rot="6222710">
            <a:off x="-1223669" y="3786549"/>
            <a:ext cx="2215225" cy="1900331"/>
            <a:chOff x="4770475" y="2910125"/>
            <a:chExt cx="548975" cy="470975"/>
          </a:xfrm>
        </p:grpSpPr>
        <p:sp>
          <p:nvSpPr>
            <p:cNvPr id="1033" name="Google Shape;1033;p22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9" name="Google Shape;1039;p22"/>
          <p:cNvGrpSpPr/>
          <p:nvPr/>
        </p:nvGrpSpPr>
        <p:grpSpPr>
          <a:xfrm flipH="1" rot="5819900">
            <a:off x="-598858" y="-1269231"/>
            <a:ext cx="1438501" cy="2688962"/>
            <a:chOff x="4530725" y="2880400"/>
            <a:chExt cx="418300" cy="781875"/>
          </a:xfrm>
        </p:grpSpPr>
        <p:sp>
          <p:nvSpPr>
            <p:cNvPr id="1040" name="Google Shape;1040;p22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5" name="Google Shape;1055;p22"/>
          <p:cNvGrpSpPr/>
          <p:nvPr/>
        </p:nvGrpSpPr>
        <p:grpSpPr>
          <a:xfrm flipH="1" rot="-5400000">
            <a:off x="8043223" y="3149802"/>
            <a:ext cx="1438492" cy="2688946"/>
            <a:chOff x="4530725" y="2880400"/>
            <a:chExt cx="418300" cy="781875"/>
          </a:xfrm>
        </p:grpSpPr>
        <p:sp>
          <p:nvSpPr>
            <p:cNvPr id="1056" name="Google Shape;1056;p22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22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2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23"/>
          <p:cNvGrpSpPr/>
          <p:nvPr/>
        </p:nvGrpSpPr>
        <p:grpSpPr>
          <a:xfrm flipH="1" rot="1086942">
            <a:off x="-1061168" y="2949201"/>
            <a:ext cx="2215237" cy="1900341"/>
            <a:chOff x="4770475" y="2910125"/>
            <a:chExt cx="548975" cy="470975"/>
          </a:xfrm>
        </p:grpSpPr>
        <p:sp>
          <p:nvSpPr>
            <p:cNvPr id="1073" name="Google Shape;1073;p2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2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9" name="Google Shape;1079;p2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0" name="Google Shape;1080;p23"/>
          <p:cNvSpPr/>
          <p:nvPr/>
        </p:nvSpPr>
        <p:spPr>
          <a:xfrm rot="-2002575">
            <a:off x="394215" y="13765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1" name="Google Shape;1081;p23"/>
          <p:cNvGrpSpPr/>
          <p:nvPr/>
        </p:nvGrpSpPr>
        <p:grpSpPr>
          <a:xfrm>
            <a:off x="8148504" y="3435444"/>
            <a:ext cx="564544" cy="479708"/>
            <a:chOff x="4021700" y="2078100"/>
            <a:chExt cx="294125" cy="249900"/>
          </a:xfrm>
        </p:grpSpPr>
        <p:sp>
          <p:nvSpPr>
            <p:cNvPr id="1082" name="Google Shape;1082;p23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4" name="Google Shape;1084;p23"/>
          <p:cNvGrpSpPr/>
          <p:nvPr/>
        </p:nvGrpSpPr>
        <p:grpSpPr>
          <a:xfrm flipH="1" rot="-6222710">
            <a:off x="8177112" y="3786549"/>
            <a:ext cx="2215225" cy="1900331"/>
            <a:chOff x="4770475" y="2910125"/>
            <a:chExt cx="548975" cy="470975"/>
          </a:xfrm>
        </p:grpSpPr>
        <p:sp>
          <p:nvSpPr>
            <p:cNvPr id="1085" name="Google Shape;1085;p23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23"/>
          <p:cNvGrpSpPr/>
          <p:nvPr/>
        </p:nvGrpSpPr>
        <p:grpSpPr>
          <a:xfrm rot="-5819900">
            <a:off x="8329026" y="-1269231"/>
            <a:ext cx="1438501" cy="2688962"/>
            <a:chOff x="4530725" y="2880400"/>
            <a:chExt cx="418300" cy="781875"/>
          </a:xfrm>
        </p:grpSpPr>
        <p:sp>
          <p:nvSpPr>
            <p:cNvPr id="1092" name="Google Shape;1092;p23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23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5400000">
            <a:off x="-313046" y="3149802"/>
            <a:ext cx="1438492" cy="2688946"/>
            <a:chOff x="4530725" y="2880400"/>
            <a:chExt cx="418300" cy="781875"/>
          </a:xfrm>
        </p:grpSpPr>
        <p:sp>
          <p:nvSpPr>
            <p:cNvPr id="1108" name="Google Shape;1108;p23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ONLY_1_1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24"/>
          <p:cNvGrpSpPr/>
          <p:nvPr/>
        </p:nvGrpSpPr>
        <p:grpSpPr>
          <a:xfrm rot="-1086942">
            <a:off x="7890775" y="3405126"/>
            <a:ext cx="2215237" cy="1900341"/>
            <a:chOff x="4770475" y="2910125"/>
            <a:chExt cx="548975" cy="470975"/>
          </a:xfrm>
        </p:grpSpPr>
        <p:sp>
          <p:nvSpPr>
            <p:cNvPr id="1125" name="Google Shape;1125;p2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1" name="Google Shape;1131;p24"/>
          <p:cNvGrpSpPr/>
          <p:nvPr/>
        </p:nvGrpSpPr>
        <p:grpSpPr>
          <a:xfrm rot="6222710">
            <a:off x="-1223669" y="3786549"/>
            <a:ext cx="2215225" cy="1900331"/>
            <a:chOff x="4770475" y="2910125"/>
            <a:chExt cx="548975" cy="470975"/>
          </a:xfrm>
        </p:grpSpPr>
        <p:sp>
          <p:nvSpPr>
            <p:cNvPr id="1132" name="Google Shape;1132;p2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 flipH="1" rot="5819900">
            <a:off x="-789358" y="-1183506"/>
            <a:ext cx="1438501" cy="2688962"/>
            <a:chOff x="4530725" y="2880400"/>
            <a:chExt cx="418300" cy="781875"/>
          </a:xfrm>
        </p:grpSpPr>
        <p:sp>
          <p:nvSpPr>
            <p:cNvPr id="1139" name="Google Shape;1139;p24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4" name="Google Shape;1154;p24"/>
          <p:cNvGrpSpPr/>
          <p:nvPr/>
        </p:nvGrpSpPr>
        <p:grpSpPr>
          <a:xfrm flipH="1" rot="-5400000">
            <a:off x="7919398" y="3605727"/>
            <a:ext cx="1438492" cy="2688946"/>
            <a:chOff x="4530725" y="2880400"/>
            <a:chExt cx="418300" cy="781875"/>
          </a:xfrm>
        </p:grpSpPr>
        <p:sp>
          <p:nvSpPr>
            <p:cNvPr id="1155" name="Google Shape;1155;p24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0" name="Google Shape;1170;p24"/>
          <p:cNvSpPr txBox="1"/>
          <p:nvPr>
            <p:ph type="title"/>
          </p:nvPr>
        </p:nvSpPr>
        <p:spPr>
          <a:xfrm>
            <a:off x="873825" y="1604913"/>
            <a:ext cx="39189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1" name="Google Shape;1171;p24"/>
          <p:cNvSpPr txBox="1"/>
          <p:nvPr>
            <p:ph idx="1" type="subTitle"/>
          </p:nvPr>
        </p:nvSpPr>
        <p:spPr>
          <a:xfrm>
            <a:off x="873825" y="2677888"/>
            <a:ext cx="3918900" cy="8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ONLY_1_1_1"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Google Shape;1173;p25"/>
          <p:cNvGrpSpPr/>
          <p:nvPr/>
        </p:nvGrpSpPr>
        <p:grpSpPr>
          <a:xfrm rot="-1086942">
            <a:off x="7890775" y="3405126"/>
            <a:ext cx="2215237" cy="1900341"/>
            <a:chOff x="4770475" y="2910125"/>
            <a:chExt cx="548975" cy="470975"/>
          </a:xfrm>
        </p:grpSpPr>
        <p:sp>
          <p:nvSpPr>
            <p:cNvPr id="1174" name="Google Shape;1174;p2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0" name="Google Shape;1180;p25"/>
          <p:cNvSpPr/>
          <p:nvPr/>
        </p:nvSpPr>
        <p:spPr>
          <a:xfrm rot="-2002575">
            <a:off x="8247415" y="2814814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1" name="Google Shape;1181;p25"/>
          <p:cNvGrpSpPr/>
          <p:nvPr/>
        </p:nvGrpSpPr>
        <p:grpSpPr>
          <a:xfrm>
            <a:off x="288079" y="3473694"/>
            <a:ext cx="564544" cy="479708"/>
            <a:chOff x="4021700" y="2078100"/>
            <a:chExt cx="294125" cy="249900"/>
          </a:xfrm>
        </p:grpSpPr>
        <p:sp>
          <p:nvSpPr>
            <p:cNvPr id="1182" name="Google Shape;1182;p25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4" name="Google Shape;1184;p25"/>
          <p:cNvGrpSpPr/>
          <p:nvPr/>
        </p:nvGrpSpPr>
        <p:grpSpPr>
          <a:xfrm rot="6222710">
            <a:off x="-1223669" y="3786549"/>
            <a:ext cx="2215225" cy="1900331"/>
            <a:chOff x="4770475" y="2910125"/>
            <a:chExt cx="548975" cy="470975"/>
          </a:xfrm>
        </p:grpSpPr>
        <p:sp>
          <p:nvSpPr>
            <p:cNvPr id="1185" name="Google Shape;1185;p2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1" name="Google Shape;1191;p25"/>
          <p:cNvGrpSpPr/>
          <p:nvPr/>
        </p:nvGrpSpPr>
        <p:grpSpPr>
          <a:xfrm flipH="1" rot="5819900">
            <a:off x="-789358" y="-1183506"/>
            <a:ext cx="1438501" cy="2688962"/>
            <a:chOff x="4530725" y="2880400"/>
            <a:chExt cx="418300" cy="781875"/>
          </a:xfrm>
        </p:grpSpPr>
        <p:sp>
          <p:nvSpPr>
            <p:cNvPr id="1192" name="Google Shape;1192;p2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7" name="Google Shape;1207;p25"/>
          <p:cNvGrpSpPr/>
          <p:nvPr/>
        </p:nvGrpSpPr>
        <p:grpSpPr>
          <a:xfrm flipH="1" rot="-5400000">
            <a:off x="7919398" y="3605727"/>
            <a:ext cx="1438492" cy="2688946"/>
            <a:chOff x="4530725" y="2880400"/>
            <a:chExt cx="418300" cy="781875"/>
          </a:xfrm>
        </p:grpSpPr>
        <p:sp>
          <p:nvSpPr>
            <p:cNvPr id="1208" name="Google Shape;1208;p2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3" name="Google Shape;1223;p25"/>
          <p:cNvSpPr txBox="1"/>
          <p:nvPr>
            <p:ph type="title"/>
          </p:nvPr>
        </p:nvSpPr>
        <p:spPr>
          <a:xfrm>
            <a:off x="1034325" y="730375"/>
            <a:ext cx="3166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4" name="Google Shape;1224;p25"/>
          <p:cNvSpPr txBox="1"/>
          <p:nvPr>
            <p:ph idx="1" type="subTitle"/>
          </p:nvPr>
        </p:nvSpPr>
        <p:spPr>
          <a:xfrm>
            <a:off x="1034325" y="1358725"/>
            <a:ext cx="3166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l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ONLY_2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7" name="Google Shape;1227;p26"/>
          <p:cNvSpPr/>
          <p:nvPr/>
        </p:nvSpPr>
        <p:spPr>
          <a:xfrm rot="-2002575">
            <a:off x="8247415" y="41578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8" name="Google Shape;1228;p26"/>
          <p:cNvGrpSpPr/>
          <p:nvPr/>
        </p:nvGrpSpPr>
        <p:grpSpPr>
          <a:xfrm>
            <a:off x="430954" y="1063869"/>
            <a:ext cx="564544" cy="479708"/>
            <a:chOff x="4021700" y="2078100"/>
            <a:chExt cx="294125" cy="249900"/>
          </a:xfrm>
        </p:grpSpPr>
        <p:sp>
          <p:nvSpPr>
            <p:cNvPr id="1229" name="Google Shape;1229;p26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1" name="Google Shape;1231;p26"/>
          <p:cNvGrpSpPr/>
          <p:nvPr/>
        </p:nvGrpSpPr>
        <p:grpSpPr>
          <a:xfrm flipH="1" rot="4577290">
            <a:off x="-1081769" y="-718044"/>
            <a:ext cx="2215225" cy="1900331"/>
            <a:chOff x="4770475" y="2910125"/>
            <a:chExt cx="548975" cy="470975"/>
          </a:xfrm>
        </p:grpSpPr>
        <p:sp>
          <p:nvSpPr>
            <p:cNvPr id="1232" name="Google Shape;1232;p26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6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8" name="Google Shape;1238;p26"/>
          <p:cNvGrpSpPr/>
          <p:nvPr/>
        </p:nvGrpSpPr>
        <p:grpSpPr>
          <a:xfrm rot="4980100">
            <a:off x="-598858" y="3644355"/>
            <a:ext cx="1438501" cy="2688962"/>
            <a:chOff x="4530725" y="2880400"/>
            <a:chExt cx="418300" cy="781875"/>
          </a:xfrm>
        </p:grpSpPr>
        <p:sp>
          <p:nvSpPr>
            <p:cNvPr id="1239" name="Google Shape;1239;p2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4" name="Google Shape;1254;p26"/>
          <p:cNvGrpSpPr/>
          <p:nvPr/>
        </p:nvGrpSpPr>
        <p:grpSpPr>
          <a:xfrm rot="-5400000">
            <a:off x="8281348" y="-613100"/>
            <a:ext cx="1438492" cy="2688946"/>
            <a:chOff x="4530725" y="2880400"/>
            <a:chExt cx="418300" cy="781875"/>
          </a:xfrm>
        </p:grpSpPr>
        <p:sp>
          <p:nvSpPr>
            <p:cNvPr id="1255" name="Google Shape;1255;p2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0" name="Google Shape;1270;p26"/>
          <p:cNvSpPr txBox="1"/>
          <p:nvPr>
            <p:ph idx="1" type="body"/>
          </p:nvPr>
        </p:nvSpPr>
        <p:spPr>
          <a:xfrm>
            <a:off x="713825" y="1604813"/>
            <a:ext cx="7717500" cy="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_ONLY_1_2_2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27"/>
          <p:cNvGrpSpPr/>
          <p:nvPr/>
        </p:nvGrpSpPr>
        <p:grpSpPr>
          <a:xfrm flipH="1" rot="1086942">
            <a:off x="-1061168" y="2949201"/>
            <a:ext cx="2215237" cy="1900341"/>
            <a:chOff x="4770475" y="2910125"/>
            <a:chExt cx="548975" cy="470975"/>
          </a:xfrm>
        </p:grpSpPr>
        <p:sp>
          <p:nvSpPr>
            <p:cNvPr id="1273" name="Google Shape;1273;p2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2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9" name="Google Shape;1279;p2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0" name="Google Shape;1280;p27"/>
          <p:cNvSpPr/>
          <p:nvPr/>
        </p:nvSpPr>
        <p:spPr>
          <a:xfrm rot="-2002575">
            <a:off x="328165" y="10273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1" name="Google Shape;1281;p27"/>
          <p:cNvGrpSpPr/>
          <p:nvPr/>
        </p:nvGrpSpPr>
        <p:grpSpPr>
          <a:xfrm>
            <a:off x="8148504" y="3435444"/>
            <a:ext cx="564544" cy="479708"/>
            <a:chOff x="4021700" y="2078100"/>
            <a:chExt cx="294125" cy="249900"/>
          </a:xfrm>
        </p:grpSpPr>
        <p:sp>
          <p:nvSpPr>
            <p:cNvPr id="1282" name="Google Shape;1282;p27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7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4" name="Google Shape;1284;p27"/>
          <p:cNvGrpSpPr/>
          <p:nvPr/>
        </p:nvGrpSpPr>
        <p:grpSpPr>
          <a:xfrm flipH="1" rot="-6222710">
            <a:off x="8177112" y="3786549"/>
            <a:ext cx="2215225" cy="1900331"/>
            <a:chOff x="4770475" y="2910125"/>
            <a:chExt cx="548975" cy="470975"/>
          </a:xfrm>
        </p:grpSpPr>
        <p:sp>
          <p:nvSpPr>
            <p:cNvPr id="1285" name="Google Shape;1285;p2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2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2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1" name="Google Shape;1291;p27"/>
          <p:cNvGrpSpPr/>
          <p:nvPr/>
        </p:nvGrpSpPr>
        <p:grpSpPr>
          <a:xfrm rot="-5819900">
            <a:off x="8329026" y="-1269231"/>
            <a:ext cx="1438501" cy="2688962"/>
            <a:chOff x="4530725" y="2880400"/>
            <a:chExt cx="418300" cy="781875"/>
          </a:xfrm>
        </p:grpSpPr>
        <p:sp>
          <p:nvSpPr>
            <p:cNvPr id="1292" name="Google Shape;1292;p27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7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7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7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7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7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7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7" name="Google Shape;1307;p27"/>
          <p:cNvGrpSpPr/>
          <p:nvPr/>
        </p:nvGrpSpPr>
        <p:grpSpPr>
          <a:xfrm rot="5400000">
            <a:off x="-313046" y="3149802"/>
            <a:ext cx="1438492" cy="2688946"/>
            <a:chOff x="4530725" y="2880400"/>
            <a:chExt cx="418300" cy="781875"/>
          </a:xfrm>
        </p:grpSpPr>
        <p:sp>
          <p:nvSpPr>
            <p:cNvPr id="1308" name="Google Shape;1308;p27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3" name="Google Shape;1323;p27"/>
          <p:cNvSpPr txBox="1"/>
          <p:nvPr>
            <p:ph idx="1" type="body"/>
          </p:nvPr>
        </p:nvSpPr>
        <p:spPr>
          <a:xfrm>
            <a:off x="1589100" y="1063875"/>
            <a:ext cx="5965800" cy="3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28"/>
          <p:cNvGrpSpPr/>
          <p:nvPr/>
        </p:nvGrpSpPr>
        <p:grpSpPr>
          <a:xfrm flipH="1" rot="317026">
            <a:off x="3682358" y="3951009"/>
            <a:ext cx="2215249" cy="1900313"/>
            <a:chOff x="4770475" y="2910125"/>
            <a:chExt cx="548975" cy="470975"/>
          </a:xfrm>
        </p:grpSpPr>
        <p:sp>
          <p:nvSpPr>
            <p:cNvPr id="1326" name="Google Shape;1326;p2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2" name="Google Shape;1332;p28"/>
          <p:cNvGrpSpPr/>
          <p:nvPr/>
        </p:nvGrpSpPr>
        <p:grpSpPr>
          <a:xfrm flipH="1" rot="10799915">
            <a:off x="7634792" y="-970806"/>
            <a:ext cx="2215224" cy="1900337"/>
            <a:chOff x="4770475" y="2910125"/>
            <a:chExt cx="548975" cy="470975"/>
          </a:xfrm>
        </p:grpSpPr>
        <p:sp>
          <p:nvSpPr>
            <p:cNvPr id="1333" name="Google Shape;1333;p2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9" name="Google Shape;1339;p28"/>
          <p:cNvGrpSpPr/>
          <p:nvPr/>
        </p:nvGrpSpPr>
        <p:grpSpPr>
          <a:xfrm flipH="1" rot="7200072">
            <a:off x="1815787" y="-1753334"/>
            <a:ext cx="1764075" cy="3297603"/>
            <a:chOff x="4530725" y="2880400"/>
            <a:chExt cx="418300" cy="781875"/>
          </a:xfrm>
        </p:grpSpPr>
        <p:sp>
          <p:nvSpPr>
            <p:cNvPr id="1340" name="Google Shape;1340;p28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5" name="Google Shape;1355;p28"/>
          <p:cNvGrpSpPr/>
          <p:nvPr/>
        </p:nvGrpSpPr>
        <p:grpSpPr>
          <a:xfrm rot="-5007571">
            <a:off x="7798598" y="3841845"/>
            <a:ext cx="1618872" cy="2146669"/>
            <a:chOff x="1936325" y="996650"/>
            <a:chExt cx="730000" cy="968000"/>
          </a:xfrm>
        </p:grpSpPr>
        <p:sp>
          <p:nvSpPr>
            <p:cNvPr id="1356" name="Google Shape;1356;p28"/>
            <p:cNvSpPr/>
            <p:nvPr/>
          </p:nvSpPr>
          <p:spPr>
            <a:xfrm>
              <a:off x="1936325" y="1796325"/>
              <a:ext cx="228750" cy="168325"/>
            </a:xfrm>
            <a:custGeom>
              <a:rect b="b" l="l" r="r" t="t"/>
              <a:pathLst>
                <a:path extrusionOk="0" h="6733" w="9150">
                  <a:moveTo>
                    <a:pt x="1536" y="0"/>
                  </a:moveTo>
                  <a:cubicBezTo>
                    <a:pt x="1315" y="0"/>
                    <a:pt x="1156" y="56"/>
                    <a:pt x="1074" y="172"/>
                  </a:cubicBezTo>
                  <a:cubicBezTo>
                    <a:pt x="1032" y="231"/>
                    <a:pt x="422" y="1105"/>
                    <a:pt x="380" y="1164"/>
                  </a:cubicBezTo>
                  <a:cubicBezTo>
                    <a:pt x="0" y="1704"/>
                    <a:pt x="1414" y="3349"/>
                    <a:pt x="3540" y="4839"/>
                  </a:cubicBezTo>
                  <a:cubicBezTo>
                    <a:pt x="5206" y="6007"/>
                    <a:pt x="6813" y="6733"/>
                    <a:pt x="7613" y="6733"/>
                  </a:cubicBezTo>
                  <a:cubicBezTo>
                    <a:pt x="7834" y="6733"/>
                    <a:pt x="7994" y="6677"/>
                    <a:pt x="8076" y="6561"/>
                  </a:cubicBezTo>
                  <a:cubicBezTo>
                    <a:pt x="8118" y="6502"/>
                    <a:pt x="8729" y="5628"/>
                    <a:pt x="8769" y="5569"/>
                  </a:cubicBezTo>
                  <a:cubicBezTo>
                    <a:pt x="9149" y="5029"/>
                    <a:pt x="7736" y="3386"/>
                    <a:pt x="5611" y="1894"/>
                  </a:cubicBezTo>
                  <a:cubicBezTo>
                    <a:pt x="3945" y="727"/>
                    <a:pt x="2337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1952775" y="1796325"/>
              <a:ext cx="211425" cy="143525"/>
            </a:xfrm>
            <a:custGeom>
              <a:rect b="b" l="l" r="r" t="t"/>
              <a:pathLst>
                <a:path extrusionOk="0" h="5741" w="8457">
                  <a:moveTo>
                    <a:pt x="844" y="0"/>
                  </a:moveTo>
                  <a:cubicBezTo>
                    <a:pt x="622" y="0"/>
                    <a:pt x="463" y="56"/>
                    <a:pt x="381" y="172"/>
                  </a:cubicBezTo>
                  <a:cubicBezTo>
                    <a:pt x="1" y="712"/>
                    <a:pt x="1416" y="2358"/>
                    <a:pt x="3541" y="3847"/>
                  </a:cubicBezTo>
                  <a:cubicBezTo>
                    <a:pt x="5204" y="5015"/>
                    <a:pt x="6812" y="5741"/>
                    <a:pt x="7613" y="5741"/>
                  </a:cubicBezTo>
                  <a:cubicBezTo>
                    <a:pt x="7834" y="5741"/>
                    <a:pt x="7994" y="5686"/>
                    <a:pt x="8076" y="5569"/>
                  </a:cubicBezTo>
                  <a:cubicBezTo>
                    <a:pt x="8456" y="5029"/>
                    <a:pt x="7041" y="3384"/>
                    <a:pt x="4918" y="1894"/>
                  </a:cubicBezTo>
                  <a:cubicBezTo>
                    <a:pt x="3254" y="727"/>
                    <a:pt x="164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2024675" y="1708750"/>
              <a:ext cx="152225" cy="182200"/>
            </a:xfrm>
            <a:custGeom>
              <a:rect b="b" l="l" r="r" t="t"/>
              <a:pathLst>
                <a:path extrusionOk="0" h="7288" w="6089">
                  <a:moveTo>
                    <a:pt x="4532" y="0"/>
                  </a:moveTo>
                  <a:lnTo>
                    <a:pt x="141" y="5857"/>
                  </a:lnTo>
                  <a:cubicBezTo>
                    <a:pt x="0" y="6056"/>
                    <a:pt x="314" y="6516"/>
                    <a:pt x="842" y="6887"/>
                  </a:cubicBezTo>
                  <a:cubicBezTo>
                    <a:pt x="1207" y="7142"/>
                    <a:pt x="1577" y="7288"/>
                    <a:pt x="1818" y="7288"/>
                  </a:cubicBezTo>
                  <a:cubicBezTo>
                    <a:pt x="1927" y="7288"/>
                    <a:pt x="2009" y="7258"/>
                    <a:pt x="2053" y="7196"/>
                  </a:cubicBezTo>
                  <a:lnTo>
                    <a:pt x="6088" y="1091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1990900" y="1607325"/>
              <a:ext cx="330325" cy="235825"/>
            </a:xfrm>
            <a:custGeom>
              <a:rect b="b" l="l" r="r" t="t"/>
              <a:pathLst>
                <a:path extrusionOk="0" h="9433" w="13213">
                  <a:moveTo>
                    <a:pt x="1715" y="1"/>
                  </a:moveTo>
                  <a:cubicBezTo>
                    <a:pt x="1445" y="1"/>
                    <a:pt x="1252" y="67"/>
                    <a:pt x="1154" y="208"/>
                  </a:cubicBezTo>
                  <a:cubicBezTo>
                    <a:pt x="1082" y="308"/>
                    <a:pt x="580" y="1025"/>
                    <a:pt x="508" y="1127"/>
                  </a:cubicBezTo>
                  <a:cubicBezTo>
                    <a:pt x="0" y="1848"/>
                    <a:pt x="2172" y="4247"/>
                    <a:pt x="5363" y="6484"/>
                  </a:cubicBezTo>
                  <a:cubicBezTo>
                    <a:pt x="7933" y="8286"/>
                    <a:pt x="10379" y="9433"/>
                    <a:pt x="11498" y="9433"/>
                  </a:cubicBezTo>
                  <a:cubicBezTo>
                    <a:pt x="11768" y="9433"/>
                    <a:pt x="11960" y="9366"/>
                    <a:pt x="12059" y="9226"/>
                  </a:cubicBezTo>
                  <a:cubicBezTo>
                    <a:pt x="12131" y="9125"/>
                    <a:pt x="12633" y="8409"/>
                    <a:pt x="12705" y="8306"/>
                  </a:cubicBezTo>
                  <a:cubicBezTo>
                    <a:pt x="13212" y="7584"/>
                    <a:pt x="11038" y="5186"/>
                    <a:pt x="7850" y="2950"/>
                  </a:cubicBezTo>
                  <a:cubicBezTo>
                    <a:pt x="5279" y="1148"/>
                    <a:pt x="2833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2010325" y="1605175"/>
              <a:ext cx="311900" cy="211075"/>
            </a:xfrm>
            <a:custGeom>
              <a:rect b="b" l="l" r="r" t="t"/>
              <a:pathLst>
                <a:path extrusionOk="0" h="8443" w="12476">
                  <a:moveTo>
                    <a:pt x="929" y="1"/>
                  </a:moveTo>
                  <a:cubicBezTo>
                    <a:pt x="704" y="1"/>
                    <a:pt x="544" y="56"/>
                    <a:pt x="462" y="172"/>
                  </a:cubicBezTo>
                  <a:cubicBezTo>
                    <a:pt x="0" y="828"/>
                    <a:pt x="2214" y="3171"/>
                    <a:pt x="5403" y="5407"/>
                  </a:cubicBezTo>
                  <a:cubicBezTo>
                    <a:pt x="8028" y="7249"/>
                    <a:pt x="10501" y="8442"/>
                    <a:pt x="11548" y="8442"/>
                  </a:cubicBezTo>
                  <a:cubicBezTo>
                    <a:pt x="11773" y="8442"/>
                    <a:pt x="11932" y="8388"/>
                    <a:pt x="12013" y="8272"/>
                  </a:cubicBezTo>
                  <a:cubicBezTo>
                    <a:pt x="12475" y="7617"/>
                    <a:pt x="10261" y="5274"/>
                    <a:pt x="7073" y="3038"/>
                  </a:cubicBezTo>
                  <a:cubicBezTo>
                    <a:pt x="4449" y="1197"/>
                    <a:pt x="1979" y="1"/>
                    <a:pt x="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2529375" y="996650"/>
              <a:ext cx="136950" cy="192050"/>
            </a:xfrm>
            <a:custGeom>
              <a:rect b="b" l="l" r="r" t="t"/>
              <a:pathLst>
                <a:path extrusionOk="0" h="7682" w="5478">
                  <a:moveTo>
                    <a:pt x="5263" y="1"/>
                  </a:moveTo>
                  <a:cubicBezTo>
                    <a:pt x="5203" y="1"/>
                    <a:pt x="5142" y="29"/>
                    <a:pt x="5106" y="83"/>
                  </a:cubicBezTo>
                  <a:lnTo>
                    <a:pt x="87" y="7385"/>
                  </a:lnTo>
                  <a:cubicBezTo>
                    <a:pt x="0" y="7510"/>
                    <a:pt x="88" y="7681"/>
                    <a:pt x="240" y="7681"/>
                  </a:cubicBezTo>
                  <a:cubicBezTo>
                    <a:pt x="241" y="7681"/>
                    <a:pt x="242" y="7681"/>
                    <a:pt x="243" y="7681"/>
                  </a:cubicBezTo>
                  <a:cubicBezTo>
                    <a:pt x="306" y="7681"/>
                    <a:pt x="365" y="7651"/>
                    <a:pt x="401" y="7600"/>
                  </a:cubicBezTo>
                  <a:lnTo>
                    <a:pt x="5419" y="299"/>
                  </a:lnTo>
                  <a:cubicBezTo>
                    <a:pt x="5478" y="212"/>
                    <a:pt x="5457" y="94"/>
                    <a:pt x="5370" y="33"/>
                  </a:cubicBezTo>
                  <a:cubicBezTo>
                    <a:pt x="5337" y="11"/>
                    <a:pt x="5300" y="1"/>
                    <a:pt x="5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2057250" y="1102900"/>
              <a:ext cx="553600" cy="689200"/>
            </a:xfrm>
            <a:custGeom>
              <a:rect b="b" l="l" r="r" t="t"/>
              <a:pathLst>
                <a:path extrusionOk="0" h="27568" w="22144">
                  <a:moveTo>
                    <a:pt x="20120" y="0"/>
                  </a:moveTo>
                  <a:cubicBezTo>
                    <a:pt x="20106" y="0"/>
                    <a:pt x="20092" y="5"/>
                    <a:pt x="20080" y="13"/>
                  </a:cubicBezTo>
                  <a:lnTo>
                    <a:pt x="17534" y="2474"/>
                  </a:lnTo>
                  <a:lnTo>
                    <a:pt x="17463" y="2424"/>
                  </a:lnTo>
                  <a:lnTo>
                    <a:pt x="14655" y="1936"/>
                  </a:lnTo>
                  <a:cubicBezTo>
                    <a:pt x="14593" y="1925"/>
                    <a:pt x="14531" y="1920"/>
                    <a:pt x="14472" y="1920"/>
                  </a:cubicBezTo>
                  <a:cubicBezTo>
                    <a:pt x="14205" y="1920"/>
                    <a:pt x="13973" y="2026"/>
                    <a:pt x="13840" y="2215"/>
                  </a:cubicBezTo>
                  <a:lnTo>
                    <a:pt x="8785" y="9438"/>
                  </a:lnTo>
                  <a:lnTo>
                    <a:pt x="1" y="21867"/>
                  </a:lnTo>
                  <a:cubicBezTo>
                    <a:pt x="2275" y="24326"/>
                    <a:pt x="5050" y="26269"/>
                    <a:pt x="8139" y="27567"/>
                  </a:cubicBezTo>
                  <a:lnTo>
                    <a:pt x="16924" y="15138"/>
                  </a:lnTo>
                  <a:lnTo>
                    <a:pt x="21978" y="7916"/>
                  </a:lnTo>
                  <a:cubicBezTo>
                    <a:pt x="22144" y="7684"/>
                    <a:pt x="22138" y="7357"/>
                    <a:pt x="21965" y="7055"/>
                  </a:cubicBezTo>
                  <a:lnTo>
                    <a:pt x="20551" y="4585"/>
                  </a:lnTo>
                  <a:lnTo>
                    <a:pt x="20481" y="4535"/>
                  </a:lnTo>
                  <a:lnTo>
                    <a:pt x="21933" y="1313"/>
                  </a:lnTo>
                  <a:cubicBezTo>
                    <a:pt x="21942" y="1282"/>
                    <a:pt x="21929" y="1250"/>
                    <a:pt x="21904" y="1235"/>
                  </a:cubicBezTo>
                  <a:lnTo>
                    <a:pt x="20162" y="15"/>
                  </a:lnTo>
                  <a:cubicBezTo>
                    <a:pt x="20150" y="5"/>
                    <a:pt x="20135" y="0"/>
                    <a:pt x="20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2124325" y="1395375"/>
              <a:ext cx="275325" cy="359625"/>
            </a:xfrm>
            <a:custGeom>
              <a:rect b="b" l="l" r="r" t="t"/>
              <a:pathLst>
                <a:path extrusionOk="0" h="14385" w="11013">
                  <a:moveTo>
                    <a:pt x="9329" y="0"/>
                  </a:moveTo>
                  <a:lnTo>
                    <a:pt x="1" y="13204"/>
                  </a:lnTo>
                  <a:lnTo>
                    <a:pt x="1684" y="14384"/>
                  </a:lnTo>
                  <a:lnTo>
                    <a:pt x="11012" y="1178"/>
                  </a:lnTo>
                  <a:lnTo>
                    <a:pt x="9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2288850" y="1331750"/>
              <a:ext cx="187325" cy="145350"/>
            </a:xfrm>
            <a:custGeom>
              <a:rect b="b" l="l" r="r" t="t"/>
              <a:pathLst>
                <a:path extrusionOk="0" h="5814" w="7493">
                  <a:moveTo>
                    <a:pt x="787" y="1"/>
                  </a:moveTo>
                  <a:lnTo>
                    <a:pt x="0" y="1118"/>
                  </a:lnTo>
                  <a:lnTo>
                    <a:pt x="6706" y="5813"/>
                  </a:lnTo>
                  <a:lnTo>
                    <a:pt x="7493" y="469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2308425" y="1124125"/>
              <a:ext cx="277950" cy="325125"/>
            </a:xfrm>
            <a:custGeom>
              <a:rect b="b" l="l" r="r" t="t"/>
              <a:pathLst>
                <a:path extrusionOk="0" h="13005" w="11118">
                  <a:moveTo>
                    <a:pt x="9947" y="0"/>
                  </a:moveTo>
                  <a:cubicBezTo>
                    <a:pt x="9944" y="0"/>
                    <a:pt x="9940" y="6"/>
                    <a:pt x="9936" y="8"/>
                  </a:cubicBezTo>
                  <a:cubicBezTo>
                    <a:pt x="9930" y="8"/>
                    <a:pt x="9925" y="12"/>
                    <a:pt x="9921" y="15"/>
                  </a:cubicBezTo>
                  <a:lnTo>
                    <a:pt x="8703" y="1186"/>
                  </a:lnTo>
                  <a:lnTo>
                    <a:pt x="6824" y="2991"/>
                  </a:lnTo>
                  <a:lnTo>
                    <a:pt x="4507" y="2586"/>
                  </a:lnTo>
                  <a:cubicBezTo>
                    <a:pt x="4456" y="2578"/>
                    <a:pt x="4405" y="2573"/>
                    <a:pt x="4353" y="2573"/>
                  </a:cubicBezTo>
                  <a:cubicBezTo>
                    <a:pt x="4336" y="2573"/>
                    <a:pt x="4319" y="2574"/>
                    <a:pt x="4302" y="2575"/>
                  </a:cubicBezTo>
                  <a:cubicBezTo>
                    <a:pt x="4104" y="2588"/>
                    <a:pt x="3935" y="2674"/>
                    <a:pt x="3835" y="2818"/>
                  </a:cubicBezTo>
                  <a:lnTo>
                    <a:pt x="0" y="8302"/>
                  </a:lnTo>
                  <a:lnTo>
                    <a:pt x="6713" y="13005"/>
                  </a:lnTo>
                  <a:lnTo>
                    <a:pt x="10546" y="7521"/>
                  </a:lnTo>
                  <a:cubicBezTo>
                    <a:pt x="10681" y="7329"/>
                    <a:pt x="10677" y="7059"/>
                    <a:pt x="10535" y="6810"/>
                  </a:cubicBezTo>
                  <a:lnTo>
                    <a:pt x="9368" y="4773"/>
                  </a:lnTo>
                  <a:lnTo>
                    <a:pt x="11108" y="850"/>
                  </a:lnTo>
                  <a:cubicBezTo>
                    <a:pt x="11118" y="829"/>
                    <a:pt x="11112" y="806"/>
                    <a:pt x="11095" y="793"/>
                  </a:cubicBezTo>
                  <a:lnTo>
                    <a:pt x="9978" y="10"/>
                  </a:lnTo>
                  <a:cubicBezTo>
                    <a:pt x="9968" y="2"/>
                    <a:pt x="9959" y="0"/>
                    <a:pt x="9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2454100" y="1314800"/>
              <a:ext cx="80225" cy="96625"/>
            </a:xfrm>
            <a:custGeom>
              <a:rect b="b" l="l" r="r" t="t"/>
              <a:pathLst>
                <a:path extrusionOk="0" h="3865" w="3209">
                  <a:moveTo>
                    <a:pt x="2783" y="1"/>
                  </a:moveTo>
                  <a:cubicBezTo>
                    <a:pt x="2417" y="1"/>
                    <a:pt x="1700" y="643"/>
                    <a:pt x="1063" y="1566"/>
                  </a:cubicBezTo>
                  <a:cubicBezTo>
                    <a:pt x="343" y="2613"/>
                    <a:pt x="1" y="3628"/>
                    <a:pt x="299" y="3829"/>
                  </a:cubicBezTo>
                  <a:cubicBezTo>
                    <a:pt x="335" y="3853"/>
                    <a:pt x="377" y="3865"/>
                    <a:pt x="426" y="3865"/>
                  </a:cubicBezTo>
                  <a:cubicBezTo>
                    <a:pt x="792" y="3865"/>
                    <a:pt x="1510" y="3223"/>
                    <a:pt x="2146" y="2300"/>
                  </a:cubicBezTo>
                  <a:cubicBezTo>
                    <a:pt x="2866" y="1251"/>
                    <a:pt x="3208" y="238"/>
                    <a:pt x="2910" y="36"/>
                  </a:cubicBezTo>
                  <a:cubicBezTo>
                    <a:pt x="2875" y="12"/>
                    <a:pt x="2832" y="1"/>
                    <a:pt x="2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7" name="Google Shape;1367;p28"/>
          <p:cNvSpPr txBox="1"/>
          <p:nvPr>
            <p:ph type="title"/>
          </p:nvPr>
        </p:nvSpPr>
        <p:spPr>
          <a:xfrm>
            <a:off x="2623975" y="2336700"/>
            <a:ext cx="5806800" cy="7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68" name="Google Shape;1368;p28"/>
          <p:cNvSpPr txBox="1"/>
          <p:nvPr>
            <p:ph idx="1" type="subTitle"/>
          </p:nvPr>
        </p:nvSpPr>
        <p:spPr>
          <a:xfrm>
            <a:off x="3566575" y="3428249"/>
            <a:ext cx="4864200" cy="4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69" name="Google Shape;1369;p28"/>
          <p:cNvSpPr txBox="1"/>
          <p:nvPr>
            <p:ph hasCustomPrompt="1" idx="2" type="title"/>
          </p:nvPr>
        </p:nvSpPr>
        <p:spPr>
          <a:xfrm>
            <a:off x="6982675" y="1290450"/>
            <a:ext cx="1448100" cy="82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400">
                <a:highlight>
                  <a:schemeClr val="accent1"/>
                </a:highlight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SECTION_HEADER_1_1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29"/>
          <p:cNvGrpSpPr/>
          <p:nvPr/>
        </p:nvGrpSpPr>
        <p:grpSpPr>
          <a:xfrm rot="-10799915">
            <a:off x="285741" y="-970806"/>
            <a:ext cx="2215224" cy="1900337"/>
            <a:chOff x="4770475" y="2910125"/>
            <a:chExt cx="548975" cy="470975"/>
          </a:xfrm>
        </p:grpSpPr>
        <p:sp>
          <p:nvSpPr>
            <p:cNvPr id="1372" name="Google Shape;1372;p29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9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8" name="Google Shape;1378;p29"/>
          <p:cNvSpPr txBox="1"/>
          <p:nvPr>
            <p:ph type="ctrTitle"/>
          </p:nvPr>
        </p:nvSpPr>
        <p:spPr>
          <a:xfrm>
            <a:off x="2335525" y="838325"/>
            <a:ext cx="4477200" cy="10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highlight>
                  <a:schemeClr val="lt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79" name="Google Shape;1379;p29"/>
          <p:cNvSpPr txBox="1"/>
          <p:nvPr>
            <p:ph idx="1" type="subTitle"/>
          </p:nvPr>
        </p:nvSpPr>
        <p:spPr>
          <a:xfrm>
            <a:off x="2335650" y="2098975"/>
            <a:ext cx="4477200" cy="9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0" name="Google Shape;1380;p29"/>
          <p:cNvSpPr txBox="1"/>
          <p:nvPr/>
        </p:nvSpPr>
        <p:spPr>
          <a:xfrm>
            <a:off x="2342850" y="3800800"/>
            <a:ext cx="44583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and includes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2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30"/>
          <p:cNvGrpSpPr/>
          <p:nvPr/>
        </p:nvGrpSpPr>
        <p:grpSpPr>
          <a:xfrm rot="7345743">
            <a:off x="-459239" y="3084354"/>
            <a:ext cx="2089413" cy="1792478"/>
            <a:chOff x="4770475" y="2910125"/>
            <a:chExt cx="548975" cy="470975"/>
          </a:xfrm>
        </p:grpSpPr>
        <p:sp>
          <p:nvSpPr>
            <p:cNvPr id="1383" name="Google Shape;1383;p3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9" name="Google Shape;1389;p30"/>
          <p:cNvGrpSpPr/>
          <p:nvPr/>
        </p:nvGrpSpPr>
        <p:grpSpPr>
          <a:xfrm flipH="1" rot="2930595">
            <a:off x="-671733" y="1785438"/>
            <a:ext cx="1615560" cy="3019924"/>
            <a:chOff x="4530725" y="2880400"/>
            <a:chExt cx="418300" cy="781875"/>
          </a:xfrm>
        </p:grpSpPr>
        <p:sp>
          <p:nvSpPr>
            <p:cNvPr id="1390" name="Google Shape;1390;p3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 rot="-2004035">
            <a:off x="375620" y="66044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6" name="Google Shape;1406;p30"/>
          <p:cNvGrpSpPr/>
          <p:nvPr/>
        </p:nvGrpSpPr>
        <p:grpSpPr>
          <a:xfrm flipH="1">
            <a:off x="8183439" y="3967051"/>
            <a:ext cx="494659" cy="420282"/>
            <a:chOff x="4021700" y="2078100"/>
            <a:chExt cx="294125" cy="249900"/>
          </a:xfrm>
        </p:grpSpPr>
        <p:sp>
          <p:nvSpPr>
            <p:cNvPr id="1407" name="Google Shape;1407;p30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9" name="Google Shape;1409;p30"/>
          <p:cNvGrpSpPr/>
          <p:nvPr/>
        </p:nvGrpSpPr>
        <p:grpSpPr>
          <a:xfrm rot="-3454257">
            <a:off x="7626411" y="170882"/>
            <a:ext cx="2089413" cy="1792478"/>
            <a:chOff x="4770475" y="2910125"/>
            <a:chExt cx="548975" cy="470975"/>
          </a:xfrm>
        </p:grpSpPr>
        <p:sp>
          <p:nvSpPr>
            <p:cNvPr id="1410" name="Google Shape;1410;p3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6" name="Google Shape;1416;p30"/>
          <p:cNvGrpSpPr/>
          <p:nvPr/>
        </p:nvGrpSpPr>
        <p:grpSpPr>
          <a:xfrm flipH="1" rot="-7869405">
            <a:off x="8312758" y="242353"/>
            <a:ext cx="1615560" cy="3019924"/>
            <a:chOff x="4530725" y="2880400"/>
            <a:chExt cx="418300" cy="781875"/>
          </a:xfrm>
        </p:grpSpPr>
        <p:sp>
          <p:nvSpPr>
            <p:cNvPr id="1417" name="Google Shape;1417;p3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 rot="1744140">
            <a:off x="-64954" y="4342436"/>
            <a:ext cx="1952802" cy="1675132"/>
            <a:chOff x="4770475" y="2910125"/>
            <a:chExt cx="548975" cy="470975"/>
          </a:xfrm>
        </p:grpSpPr>
        <p:sp>
          <p:nvSpPr>
            <p:cNvPr id="38" name="Google Shape;38;p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4"/>
          <p:cNvGrpSpPr/>
          <p:nvPr/>
        </p:nvGrpSpPr>
        <p:grpSpPr>
          <a:xfrm rot="2699940">
            <a:off x="1048173" y="3593685"/>
            <a:ext cx="1697290" cy="3172639"/>
            <a:chOff x="4530725" y="2880400"/>
            <a:chExt cx="418300" cy="781875"/>
          </a:xfrm>
        </p:grpSpPr>
        <p:sp>
          <p:nvSpPr>
            <p:cNvPr id="45" name="Google Shape;45;p4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" name="Google Shape;60;p4"/>
          <p:cNvGrpSpPr/>
          <p:nvPr/>
        </p:nvGrpSpPr>
        <p:grpSpPr>
          <a:xfrm rot="-135545">
            <a:off x="5923604" y="3890981"/>
            <a:ext cx="2651689" cy="2274694"/>
            <a:chOff x="4770475" y="2910125"/>
            <a:chExt cx="548975" cy="470975"/>
          </a:xfrm>
        </p:grpSpPr>
        <p:sp>
          <p:nvSpPr>
            <p:cNvPr id="61" name="Google Shape;61;p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-9055860">
            <a:off x="6906243" y="-601034"/>
            <a:ext cx="1952802" cy="1675132"/>
            <a:chOff x="4770475" y="2910125"/>
            <a:chExt cx="548975" cy="470975"/>
          </a:xfrm>
        </p:grpSpPr>
        <p:sp>
          <p:nvSpPr>
            <p:cNvPr id="68" name="Google Shape;68;p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" name="Google Shape;74;p4"/>
          <p:cNvGrpSpPr/>
          <p:nvPr/>
        </p:nvGrpSpPr>
        <p:grpSpPr>
          <a:xfrm rot="-8100060">
            <a:off x="6048629" y="-1349790"/>
            <a:ext cx="1697290" cy="3172639"/>
            <a:chOff x="4530725" y="2880400"/>
            <a:chExt cx="418300" cy="781875"/>
          </a:xfrm>
        </p:grpSpPr>
        <p:sp>
          <p:nvSpPr>
            <p:cNvPr id="75" name="Google Shape;75;p4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4"/>
          <p:cNvGrpSpPr/>
          <p:nvPr/>
        </p:nvGrpSpPr>
        <p:grpSpPr>
          <a:xfrm rot="10664455">
            <a:off x="218799" y="-749141"/>
            <a:ext cx="2651689" cy="2274694"/>
            <a:chOff x="4770475" y="2910125"/>
            <a:chExt cx="548975" cy="470975"/>
          </a:xfrm>
        </p:grpSpPr>
        <p:sp>
          <p:nvSpPr>
            <p:cNvPr id="91" name="Google Shape;91;p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4"/>
          <p:cNvSpPr/>
          <p:nvPr/>
        </p:nvSpPr>
        <p:spPr>
          <a:xfrm>
            <a:off x="7778500" y="1138716"/>
            <a:ext cx="1927379" cy="1581909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-755900" y="2623891"/>
            <a:ext cx="1927379" cy="1581909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"/>
          <p:cNvSpPr txBox="1"/>
          <p:nvPr>
            <p:ph type="title"/>
          </p:nvPr>
        </p:nvSpPr>
        <p:spPr>
          <a:xfrm>
            <a:off x="1952100" y="1493913"/>
            <a:ext cx="52398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4"/>
          <p:cNvSpPr txBox="1"/>
          <p:nvPr>
            <p:ph idx="1" type="subTitle"/>
          </p:nvPr>
        </p:nvSpPr>
        <p:spPr>
          <a:xfrm>
            <a:off x="1952100" y="2711500"/>
            <a:ext cx="5239800" cy="10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2_1"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Google Shape;1433;p31"/>
          <p:cNvGrpSpPr/>
          <p:nvPr/>
        </p:nvGrpSpPr>
        <p:grpSpPr>
          <a:xfrm flipH="1" rot="4577290">
            <a:off x="-1010282" y="488556"/>
            <a:ext cx="2215225" cy="1900331"/>
            <a:chOff x="4770475" y="2910125"/>
            <a:chExt cx="548975" cy="470975"/>
          </a:xfrm>
        </p:grpSpPr>
        <p:sp>
          <p:nvSpPr>
            <p:cNvPr id="1434" name="Google Shape;1434;p31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0" name="Google Shape;1440;p31"/>
          <p:cNvSpPr/>
          <p:nvPr/>
        </p:nvSpPr>
        <p:spPr>
          <a:xfrm rot="-2002575">
            <a:off x="436915" y="29968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31"/>
          <p:cNvSpPr/>
          <p:nvPr/>
        </p:nvSpPr>
        <p:spPr>
          <a:xfrm rot="-365596">
            <a:off x="6622105" y="-316500"/>
            <a:ext cx="1224512" cy="1005026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2" name="Google Shape;1442;p31"/>
          <p:cNvGrpSpPr/>
          <p:nvPr/>
        </p:nvGrpSpPr>
        <p:grpSpPr>
          <a:xfrm rot="7160093">
            <a:off x="-380390" y="-726505"/>
            <a:ext cx="1438524" cy="2689024"/>
            <a:chOff x="4530725" y="2880400"/>
            <a:chExt cx="418300" cy="781875"/>
          </a:xfrm>
        </p:grpSpPr>
        <p:sp>
          <p:nvSpPr>
            <p:cNvPr id="1443" name="Google Shape;1443;p3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8" name="Google Shape;1458;p31"/>
          <p:cNvGrpSpPr/>
          <p:nvPr/>
        </p:nvGrpSpPr>
        <p:grpSpPr>
          <a:xfrm flipH="1" rot="-8890992">
            <a:off x="7866927" y="-132635"/>
            <a:ext cx="2215248" cy="1900329"/>
            <a:chOff x="4770475" y="2910125"/>
            <a:chExt cx="548975" cy="470975"/>
          </a:xfrm>
        </p:grpSpPr>
        <p:sp>
          <p:nvSpPr>
            <p:cNvPr id="1459" name="Google Shape;1459;p31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5" name="Google Shape;1465;p31"/>
          <p:cNvGrpSpPr/>
          <p:nvPr/>
        </p:nvGrpSpPr>
        <p:grpSpPr>
          <a:xfrm rot="988674">
            <a:off x="691407" y="3780579"/>
            <a:ext cx="1819045" cy="2412103"/>
            <a:chOff x="1936325" y="996650"/>
            <a:chExt cx="730000" cy="968000"/>
          </a:xfrm>
        </p:grpSpPr>
        <p:sp>
          <p:nvSpPr>
            <p:cNvPr id="1466" name="Google Shape;1466;p31"/>
            <p:cNvSpPr/>
            <p:nvPr/>
          </p:nvSpPr>
          <p:spPr>
            <a:xfrm>
              <a:off x="1936325" y="1796325"/>
              <a:ext cx="228750" cy="168325"/>
            </a:xfrm>
            <a:custGeom>
              <a:rect b="b" l="l" r="r" t="t"/>
              <a:pathLst>
                <a:path extrusionOk="0" h="6733" w="9150">
                  <a:moveTo>
                    <a:pt x="1536" y="0"/>
                  </a:moveTo>
                  <a:cubicBezTo>
                    <a:pt x="1315" y="0"/>
                    <a:pt x="1156" y="56"/>
                    <a:pt x="1074" y="172"/>
                  </a:cubicBezTo>
                  <a:cubicBezTo>
                    <a:pt x="1032" y="231"/>
                    <a:pt x="422" y="1105"/>
                    <a:pt x="380" y="1164"/>
                  </a:cubicBezTo>
                  <a:cubicBezTo>
                    <a:pt x="0" y="1704"/>
                    <a:pt x="1414" y="3349"/>
                    <a:pt x="3540" y="4839"/>
                  </a:cubicBezTo>
                  <a:cubicBezTo>
                    <a:pt x="5206" y="6007"/>
                    <a:pt x="6813" y="6733"/>
                    <a:pt x="7613" y="6733"/>
                  </a:cubicBezTo>
                  <a:cubicBezTo>
                    <a:pt x="7834" y="6733"/>
                    <a:pt x="7994" y="6677"/>
                    <a:pt x="8076" y="6561"/>
                  </a:cubicBezTo>
                  <a:cubicBezTo>
                    <a:pt x="8118" y="6502"/>
                    <a:pt x="8729" y="5628"/>
                    <a:pt x="8769" y="5569"/>
                  </a:cubicBezTo>
                  <a:cubicBezTo>
                    <a:pt x="9149" y="5029"/>
                    <a:pt x="7736" y="3386"/>
                    <a:pt x="5611" y="1894"/>
                  </a:cubicBezTo>
                  <a:cubicBezTo>
                    <a:pt x="3945" y="727"/>
                    <a:pt x="2337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1952775" y="1796325"/>
              <a:ext cx="211425" cy="143525"/>
            </a:xfrm>
            <a:custGeom>
              <a:rect b="b" l="l" r="r" t="t"/>
              <a:pathLst>
                <a:path extrusionOk="0" h="5741" w="8457">
                  <a:moveTo>
                    <a:pt x="844" y="0"/>
                  </a:moveTo>
                  <a:cubicBezTo>
                    <a:pt x="622" y="0"/>
                    <a:pt x="463" y="56"/>
                    <a:pt x="381" y="172"/>
                  </a:cubicBezTo>
                  <a:cubicBezTo>
                    <a:pt x="1" y="712"/>
                    <a:pt x="1416" y="2358"/>
                    <a:pt x="3541" y="3847"/>
                  </a:cubicBezTo>
                  <a:cubicBezTo>
                    <a:pt x="5204" y="5015"/>
                    <a:pt x="6812" y="5741"/>
                    <a:pt x="7613" y="5741"/>
                  </a:cubicBezTo>
                  <a:cubicBezTo>
                    <a:pt x="7834" y="5741"/>
                    <a:pt x="7994" y="5686"/>
                    <a:pt x="8076" y="5569"/>
                  </a:cubicBezTo>
                  <a:cubicBezTo>
                    <a:pt x="8456" y="5029"/>
                    <a:pt x="7041" y="3384"/>
                    <a:pt x="4918" y="1894"/>
                  </a:cubicBezTo>
                  <a:cubicBezTo>
                    <a:pt x="3254" y="727"/>
                    <a:pt x="164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024675" y="1708750"/>
              <a:ext cx="152225" cy="182200"/>
            </a:xfrm>
            <a:custGeom>
              <a:rect b="b" l="l" r="r" t="t"/>
              <a:pathLst>
                <a:path extrusionOk="0" h="7288" w="6089">
                  <a:moveTo>
                    <a:pt x="4532" y="0"/>
                  </a:moveTo>
                  <a:lnTo>
                    <a:pt x="141" y="5857"/>
                  </a:lnTo>
                  <a:cubicBezTo>
                    <a:pt x="0" y="6056"/>
                    <a:pt x="314" y="6516"/>
                    <a:pt x="842" y="6887"/>
                  </a:cubicBezTo>
                  <a:cubicBezTo>
                    <a:pt x="1207" y="7142"/>
                    <a:pt x="1577" y="7288"/>
                    <a:pt x="1818" y="7288"/>
                  </a:cubicBezTo>
                  <a:cubicBezTo>
                    <a:pt x="1927" y="7288"/>
                    <a:pt x="2009" y="7258"/>
                    <a:pt x="2053" y="7196"/>
                  </a:cubicBezTo>
                  <a:lnTo>
                    <a:pt x="6088" y="1091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1990900" y="1607325"/>
              <a:ext cx="330325" cy="235825"/>
            </a:xfrm>
            <a:custGeom>
              <a:rect b="b" l="l" r="r" t="t"/>
              <a:pathLst>
                <a:path extrusionOk="0" h="9433" w="13213">
                  <a:moveTo>
                    <a:pt x="1715" y="1"/>
                  </a:moveTo>
                  <a:cubicBezTo>
                    <a:pt x="1445" y="1"/>
                    <a:pt x="1252" y="67"/>
                    <a:pt x="1154" y="208"/>
                  </a:cubicBezTo>
                  <a:cubicBezTo>
                    <a:pt x="1082" y="308"/>
                    <a:pt x="580" y="1025"/>
                    <a:pt x="508" y="1127"/>
                  </a:cubicBezTo>
                  <a:cubicBezTo>
                    <a:pt x="0" y="1848"/>
                    <a:pt x="2172" y="4247"/>
                    <a:pt x="5363" y="6484"/>
                  </a:cubicBezTo>
                  <a:cubicBezTo>
                    <a:pt x="7933" y="8286"/>
                    <a:pt x="10379" y="9433"/>
                    <a:pt x="11498" y="9433"/>
                  </a:cubicBezTo>
                  <a:cubicBezTo>
                    <a:pt x="11768" y="9433"/>
                    <a:pt x="11960" y="9366"/>
                    <a:pt x="12059" y="9226"/>
                  </a:cubicBezTo>
                  <a:cubicBezTo>
                    <a:pt x="12131" y="9125"/>
                    <a:pt x="12633" y="8409"/>
                    <a:pt x="12705" y="8306"/>
                  </a:cubicBezTo>
                  <a:cubicBezTo>
                    <a:pt x="13212" y="7584"/>
                    <a:pt x="11038" y="5186"/>
                    <a:pt x="7850" y="2950"/>
                  </a:cubicBezTo>
                  <a:cubicBezTo>
                    <a:pt x="5279" y="1148"/>
                    <a:pt x="2833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2010325" y="1605175"/>
              <a:ext cx="311900" cy="211075"/>
            </a:xfrm>
            <a:custGeom>
              <a:rect b="b" l="l" r="r" t="t"/>
              <a:pathLst>
                <a:path extrusionOk="0" h="8443" w="12476">
                  <a:moveTo>
                    <a:pt x="929" y="1"/>
                  </a:moveTo>
                  <a:cubicBezTo>
                    <a:pt x="704" y="1"/>
                    <a:pt x="544" y="56"/>
                    <a:pt x="462" y="172"/>
                  </a:cubicBezTo>
                  <a:cubicBezTo>
                    <a:pt x="0" y="828"/>
                    <a:pt x="2214" y="3171"/>
                    <a:pt x="5403" y="5407"/>
                  </a:cubicBezTo>
                  <a:cubicBezTo>
                    <a:pt x="8028" y="7249"/>
                    <a:pt x="10501" y="8442"/>
                    <a:pt x="11548" y="8442"/>
                  </a:cubicBezTo>
                  <a:cubicBezTo>
                    <a:pt x="11773" y="8442"/>
                    <a:pt x="11932" y="8388"/>
                    <a:pt x="12013" y="8272"/>
                  </a:cubicBezTo>
                  <a:cubicBezTo>
                    <a:pt x="12475" y="7617"/>
                    <a:pt x="10261" y="5274"/>
                    <a:pt x="7073" y="3038"/>
                  </a:cubicBezTo>
                  <a:cubicBezTo>
                    <a:pt x="4449" y="1197"/>
                    <a:pt x="1979" y="1"/>
                    <a:pt x="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2529375" y="996650"/>
              <a:ext cx="136950" cy="192050"/>
            </a:xfrm>
            <a:custGeom>
              <a:rect b="b" l="l" r="r" t="t"/>
              <a:pathLst>
                <a:path extrusionOk="0" h="7682" w="5478">
                  <a:moveTo>
                    <a:pt x="5263" y="1"/>
                  </a:moveTo>
                  <a:cubicBezTo>
                    <a:pt x="5203" y="1"/>
                    <a:pt x="5142" y="29"/>
                    <a:pt x="5106" y="83"/>
                  </a:cubicBezTo>
                  <a:lnTo>
                    <a:pt x="87" y="7385"/>
                  </a:lnTo>
                  <a:cubicBezTo>
                    <a:pt x="0" y="7510"/>
                    <a:pt x="88" y="7681"/>
                    <a:pt x="240" y="7681"/>
                  </a:cubicBezTo>
                  <a:cubicBezTo>
                    <a:pt x="241" y="7681"/>
                    <a:pt x="242" y="7681"/>
                    <a:pt x="243" y="7681"/>
                  </a:cubicBezTo>
                  <a:cubicBezTo>
                    <a:pt x="306" y="7681"/>
                    <a:pt x="365" y="7651"/>
                    <a:pt x="401" y="7600"/>
                  </a:cubicBezTo>
                  <a:lnTo>
                    <a:pt x="5419" y="299"/>
                  </a:lnTo>
                  <a:cubicBezTo>
                    <a:pt x="5478" y="212"/>
                    <a:pt x="5457" y="94"/>
                    <a:pt x="5370" y="33"/>
                  </a:cubicBezTo>
                  <a:cubicBezTo>
                    <a:pt x="5337" y="11"/>
                    <a:pt x="5300" y="1"/>
                    <a:pt x="5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2057250" y="1102900"/>
              <a:ext cx="553600" cy="689200"/>
            </a:xfrm>
            <a:custGeom>
              <a:rect b="b" l="l" r="r" t="t"/>
              <a:pathLst>
                <a:path extrusionOk="0" h="27568" w="22144">
                  <a:moveTo>
                    <a:pt x="20120" y="0"/>
                  </a:moveTo>
                  <a:cubicBezTo>
                    <a:pt x="20106" y="0"/>
                    <a:pt x="20092" y="5"/>
                    <a:pt x="20080" y="13"/>
                  </a:cubicBezTo>
                  <a:lnTo>
                    <a:pt x="17534" y="2474"/>
                  </a:lnTo>
                  <a:lnTo>
                    <a:pt x="17463" y="2424"/>
                  </a:lnTo>
                  <a:lnTo>
                    <a:pt x="14655" y="1936"/>
                  </a:lnTo>
                  <a:cubicBezTo>
                    <a:pt x="14593" y="1925"/>
                    <a:pt x="14531" y="1920"/>
                    <a:pt x="14472" y="1920"/>
                  </a:cubicBezTo>
                  <a:cubicBezTo>
                    <a:pt x="14205" y="1920"/>
                    <a:pt x="13973" y="2026"/>
                    <a:pt x="13840" y="2215"/>
                  </a:cubicBezTo>
                  <a:lnTo>
                    <a:pt x="8785" y="9438"/>
                  </a:lnTo>
                  <a:lnTo>
                    <a:pt x="1" y="21867"/>
                  </a:lnTo>
                  <a:cubicBezTo>
                    <a:pt x="2275" y="24326"/>
                    <a:pt x="5050" y="26269"/>
                    <a:pt x="8139" y="27567"/>
                  </a:cubicBezTo>
                  <a:lnTo>
                    <a:pt x="16924" y="15138"/>
                  </a:lnTo>
                  <a:lnTo>
                    <a:pt x="21978" y="7916"/>
                  </a:lnTo>
                  <a:cubicBezTo>
                    <a:pt x="22144" y="7684"/>
                    <a:pt x="22138" y="7357"/>
                    <a:pt x="21965" y="7055"/>
                  </a:cubicBezTo>
                  <a:lnTo>
                    <a:pt x="20551" y="4585"/>
                  </a:lnTo>
                  <a:lnTo>
                    <a:pt x="20481" y="4535"/>
                  </a:lnTo>
                  <a:lnTo>
                    <a:pt x="21933" y="1313"/>
                  </a:lnTo>
                  <a:cubicBezTo>
                    <a:pt x="21942" y="1282"/>
                    <a:pt x="21929" y="1250"/>
                    <a:pt x="21904" y="1235"/>
                  </a:cubicBezTo>
                  <a:lnTo>
                    <a:pt x="20162" y="15"/>
                  </a:lnTo>
                  <a:cubicBezTo>
                    <a:pt x="20150" y="5"/>
                    <a:pt x="20135" y="0"/>
                    <a:pt x="20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124325" y="1395375"/>
              <a:ext cx="275325" cy="359625"/>
            </a:xfrm>
            <a:custGeom>
              <a:rect b="b" l="l" r="r" t="t"/>
              <a:pathLst>
                <a:path extrusionOk="0" h="14385" w="11013">
                  <a:moveTo>
                    <a:pt x="9329" y="0"/>
                  </a:moveTo>
                  <a:lnTo>
                    <a:pt x="1" y="13204"/>
                  </a:lnTo>
                  <a:lnTo>
                    <a:pt x="1684" y="14384"/>
                  </a:lnTo>
                  <a:lnTo>
                    <a:pt x="11012" y="1178"/>
                  </a:lnTo>
                  <a:lnTo>
                    <a:pt x="9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2288850" y="1331750"/>
              <a:ext cx="187325" cy="145350"/>
            </a:xfrm>
            <a:custGeom>
              <a:rect b="b" l="l" r="r" t="t"/>
              <a:pathLst>
                <a:path extrusionOk="0" h="5814" w="7493">
                  <a:moveTo>
                    <a:pt x="787" y="1"/>
                  </a:moveTo>
                  <a:lnTo>
                    <a:pt x="0" y="1118"/>
                  </a:lnTo>
                  <a:lnTo>
                    <a:pt x="6706" y="5813"/>
                  </a:lnTo>
                  <a:lnTo>
                    <a:pt x="7493" y="469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2308425" y="1124125"/>
              <a:ext cx="277950" cy="325125"/>
            </a:xfrm>
            <a:custGeom>
              <a:rect b="b" l="l" r="r" t="t"/>
              <a:pathLst>
                <a:path extrusionOk="0" h="13005" w="11118">
                  <a:moveTo>
                    <a:pt x="9947" y="0"/>
                  </a:moveTo>
                  <a:cubicBezTo>
                    <a:pt x="9944" y="0"/>
                    <a:pt x="9940" y="6"/>
                    <a:pt x="9936" y="8"/>
                  </a:cubicBezTo>
                  <a:cubicBezTo>
                    <a:pt x="9930" y="8"/>
                    <a:pt x="9925" y="12"/>
                    <a:pt x="9921" y="15"/>
                  </a:cubicBezTo>
                  <a:lnTo>
                    <a:pt x="8703" y="1186"/>
                  </a:lnTo>
                  <a:lnTo>
                    <a:pt x="6824" y="2991"/>
                  </a:lnTo>
                  <a:lnTo>
                    <a:pt x="4507" y="2586"/>
                  </a:lnTo>
                  <a:cubicBezTo>
                    <a:pt x="4456" y="2578"/>
                    <a:pt x="4405" y="2573"/>
                    <a:pt x="4353" y="2573"/>
                  </a:cubicBezTo>
                  <a:cubicBezTo>
                    <a:pt x="4336" y="2573"/>
                    <a:pt x="4319" y="2574"/>
                    <a:pt x="4302" y="2575"/>
                  </a:cubicBezTo>
                  <a:cubicBezTo>
                    <a:pt x="4104" y="2588"/>
                    <a:pt x="3935" y="2674"/>
                    <a:pt x="3835" y="2818"/>
                  </a:cubicBezTo>
                  <a:lnTo>
                    <a:pt x="0" y="8302"/>
                  </a:lnTo>
                  <a:lnTo>
                    <a:pt x="6713" y="13005"/>
                  </a:lnTo>
                  <a:lnTo>
                    <a:pt x="10546" y="7521"/>
                  </a:lnTo>
                  <a:cubicBezTo>
                    <a:pt x="10681" y="7329"/>
                    <a:pt x="10677" y="7059"/>
                    <a:pt x="10535" y="6810"/>
                  </a:cubicBezTo>
                  <a:lnTo>
                    <a:pt x="9368" y="4773"/>
                  </a:lnTo>
                  <a:lnTo>
                    <a:pt x="11108" y="850"/>
                  </a:lnTo>
                  <a:cubicBezTo>
                    <a:pt x="11118" y="829"/>
                    <a:pt x="11112" y="806"/>
                    <a:pt x="11095" y="793"/>
                  </a:cubicBezTo>
                  <a:lnTo>
                    <a:pt x="9978" y="10"/>
                  </a:lnTo>
                  <a:cubicBezTo>
                    <a:pt x="9968" y="2"/>
                    <a:pt x="9959" y="0"/>
                    <a:pt x="9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2454100" y="1314800"/>
              <a:ext cx="80225" cy="96625"/>
            </a:xfrm>
            <a:custGeom>
              <a:rect b="b" l="l" r="r" t="t"/>
              <a:pathLst>
                <a:path extrusionOk="0" h="3865" w="3209">
                  <a:moveTo>
                    <a:pt x="2783" y="1"/>
                  </a:moveTo>
                  <a:cubicBezTo>
                    <a:pt x="2417" y="1"/>
                    <a:pt x="1700" y="643"/>
                    <a:pt x="1063" y="1566"/>
                  </a:cubicBezTo>
                  <a:cubicBezTo>
                    <a:pt x="343" y="2613"/>
                    <a:pt x="1" y="3628"/>
                    <a:pt x="299" y="3829"/>
                  </a:cubicBezTo>
                  <a:cubicBezTo>
                    <a:pt x="335" y="3853"/>
                    <a:pt x="377" y="3865"/>
                    <a:pt x="426" y="3865"/>
                  </a:cubicBezTo>
                  <a:cubicBezTo>
                    <a:pt x="792" y="3865"/>
                    <a:pt x="1510" y="3223"/>
                    <a:pt x="2146" y="2300"/>
                  </a:cubicBezTo>
                  <a:cubicBezTo>
                    <a:pt x="2866" y="1251"/>
                    <a:pt x="3208" y="238"/>
                    <a:pt x="2910" y="36"/>
                  </a:cubicBezTo>
                  <a:cubicBezTo>
                    <a:pt x="2875" y="12"/>
                    <a:pt x="2832" y="1"/>
                    <a:pt x="2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7" name="Google Shape;1477;p31"/>
          <p:cNvGrpSpPr/>
          <p:nvPr/>
        </p:nvGrpSpPr>
        <p:grpSpPr>
          <a:xfrm rot="-7200031">
            <a:off x="8477653" y="2824597"/>
            <a:ext cx="1438511" cy="2689001"/>
            <a:chOff x="4530725" y="2880400"/>
            <a:chExt cx="418300" cy="781875"/>
          </a:xfrm>
        </p:grpSpPr>
        <p:sp>
          <p:nvSpPr>
            <p:cNvPr id="1478" name="Google Shape;1478;p31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3" name="Google Shape;1493;p31"/>
          <p:cNvGrpSpPr/>
          <p:nvPr/>
        </p:nvGrpSpPr>
        <p:grpSpPr>
          <a:xfrm rot="-341900">
            <a:off x="8030850" y="1724729"/>
            <a:ext cx="883674" cy="835342"/>
            <a:chOff x="7608325" y="2238725"/>
            <a:chExt cx="542950" cy="513225"/>
          </a:xfrm>
        </p:grpSpPr>
        <p:sp>
          <p:nvSpPr>
            <p:cNvPr id="1494" name="Google Shape;1494;p31"/>
            <p:cNvSpPr/>
            <p:nvPr/>
          </p:nvSpPr>
          <p:spPr>
            <a:xfrm>
              <a:off x="7608325" y="2238725"/>
              <a:ext cx="542950" cy="513225"/>
            </a:xfrm>
            <a:custGeom>
              <a:rect b="b" l="l" r="r" t="t"/>
              <a:pathLst>
                <a:path extrusionOk="0" h="20529" w="21718">
                  <a:moveTo>
                    <a:pt x="16798" y="0"/>
                  </a:moveTo>
                  <a:cubicBezTo>
                    <a:pt x="16437" y="0"/>
                    <a:pt x="16074" y="132"/>
                    <a:pt x="15787" y="397"/>
                  </a:cubicBezTo>
                  <a:lnTo>
                    <a:pt x="639" y="14416"/>
                  </a:lnTo>
                  <a:cubicBezTo>
                    <a:pt x="37" y="14975"/>
                    <a:pt x="1" y="15917"/>
                    <a:pt x="559" y="16522"/>
                  </a:cubicBezTo>
                  <a:lnTo>
                    <a:pt x="3826" y="20052"/>
                  </a:lnTo>
                  <a:cubicBezTo>
                    <a:pt x="4119" y="20369"/>
                    <a:pt x="4519" y="20529"/>
                    <a:pt x="4919" y="20529"/>
                  </a:cubicBezTo>
                  <a:cubicBezTo>
                    <a:pt x="5281" y="20529"/>
                    <a:pt x="5644" y="20398"/>
                    <a:pt x="5931" y="20134"/>
                  </a:cubicBezTo>
                  <a:lnTo>
                    <a:pt x="21077" y="6114"/>
                  </a:lnTo>
                  <a:cubicBezTo>
                    <a:pt x="21682" y="5556"/>
                    <a:pt x="21718" y="4613"/>
                    <a:pt x="21159" y="4009"/>
                  </a:cubicBezTo>
                  <a:lnTo>
                    <a:pt x="17891" y="478"/>
                  </a:lnTo>
                  <a:cubicBezTo>
                    <a:pt x="17597" y="161"/>
                    <a:pt x="17199" y="0"/>
                    <a:pt x="16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7769125" y="2386550"/>
              <a:ext cx="221300" cy="217575"/>
            </a:xfrm>
            <a:custGeom>
              <a:rect b="b" l="l" r="r" t="t"/>
              <a:pathLst>
                <a:path extrusionOk="0" h="8703" w="8852">
                  <a:moveTo>
                    <a:pt x="5133" y="0"/>
                  </a:moveTo>
                  <a:cubicBezTo>
                    <a:pt x="5061" y="0"/>
                    <a:pt x="4989" y="26"/>
                    <a:pt x="4932" y="80"/>
                  </a:cubicBezTo>
                  <a:lnTo>
                    <a:pt x="128" y="4524"/>
                  </a:lnTo>
                  <a:cubicBezTo>
                    <a:pt x="8" y="4636"/>
                    <a:pt x="1" y="4824"/>
                    <a:pt x="113" y="4946"/>
                  </a:cubicBezTo>
                  <a:lnTo>
                    <a:pt x="3503" y="8608"/>
                  </a:lnTo>
                  <a:cubicBezTo>
                    <a:pt x="3561" y="8670"/>
                    <a:pt x="3640" y="8702"/>
                    <a:pt x="3720" y="8702"/>
                  </a:cubicBezTo>
                  <a:cubicBezTo>
                    <a:pt x="3792" y="8702"/>
                    <a:pt x="3865" y="8676"/>
                    <a:pt x="3923" y="8623"/>
                  </a:cubicBezTo>
                  <a:lnTo>
                    <a:pt x="8725" y="4178"/>
                  </a:lnTo>
                  <a:cubicBezTo>
                    <a:pt x="8846" y="4068"/>
                    <a:pt x="8852" y="3878"/>
                    <a:pt x="8742" y="3758"/>
                  </a:cubicBezTo>
                  <a:lnTo>
                    <a:pt x="5352" y="95"/>
                  </a:lnTo>
                  <a:cubicBezTo>
                    <a:pt x="5293" y="32"/>
                    <a:pt x="5213" y="0"/>
                    <a:pt x="5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663525" y="26024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4"/>
                    <a:pt x="320" y="131"/>
                  </a:cubicBezTo>
                  <a:cubicBezTo>
                    <a:pt x="1" y="428"/>
                    <a:pt x="198" y="964"/>
                    <a:pt x="635" y="981"/>
                  </a:cubicBezTo>
                  <a:cubicBezTo>
                    <a:pt x="642" y="981"/>
                    <a:pt x="648" y="981"/>
                    <a:pt x="654" y="981"/>
                  </a:cubicBezTo>
                  <a:cubicBezTo>
                    <a:pt x="1077" y="981"/>
                    <a:pt x="1306" y="473"/>
                    <a:pt x="1014" y="158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696250" y="2637800"/>
              <a:ext cx="32700" cy="24525"/>
            </a:xfrm>
            <a:custGeom>
              <a:rect b="b" l="l" r="r" t="t"/>
              <a:pathLst>
                <a:path extrusionOk="0" h="981" w="1308">
                  <a:moveTo>
                    <a:pt x="656" y="0"/>
                  </a:moveTo>
                  <a:cubicBezTo>
                    <a:pt x="537" y="0"/>
                    <a:pt x="417" y="43"/>
                    <a:pt x="322" y="131"/>
                  </a:cubicBezTo>
                  <a:cubicBezTo>
                    <a:pt x="1" y="427"/>
                    <a:pt x="200" y="963"/>
                    <a:pt x="636" y="980"/>
                  </a:cubicBezTo>
                  <a:cubicBezTo>
                    <a:pt x="643" y="981"/>
                    <a:pt x="650" y="981"/>
                    <a:pt x="657" y="981"/>
                  </a:cubicBezTo>
                  <a:cubicBezTo>
                    <a:pt x="1080" y="981"/>
                    <a:pt x="1307" y="472"/>
                    <a:pt x="1016" y="158"/>
                  </a:cubicBezTo>
                  <a:cubicBezTo>
                    <a:pt x="919" y="53"/>
                    <a:pt x="788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7729050" y="267317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4" y="1"/>
                  </a:moveTo>
                  <a:cubicBezTo>
                    <a:pt x="535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4"/>
                    <a:pt x="1013" y="158"/>
                  </a:cubicBezTo>
                  <a:cubicBezTo>
                    <a:pt x="917" y="54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7732750" y="2538325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2"/>
                    <a:pt x="1015" y="158"/>
                  </a:cubicBezTo>
                  <a:cubicBezTo>
                    <a:pt x="918" y="53"/>
                    <a:pt x="786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7765525" y="257370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5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4"/>
                    <a:pt x="1013" y="158"/>
                  </a:cubicBezTo>
                  <a:cubicBezTo>
                    <a:pt x="916" y="54"/>
                    <a:pt x="785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7798250" y="26091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6" y="0"/>
                  </a:moveTo>
                  <a:cubicBezTo>
                    <a:pt x="536" y="0"/>
                    <a:pt x="417" y="44"/>
                    <a:pt x="322" y="131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9" y="53"/>
                    <a:pt x="787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7714800" y="258832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3" y="1"/>
                  </a:moveTo>
                  <a:cubicBezTo>
                    <a:pt x="534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2"/>
                    <a:pt x="649" y="982"/>
                    <a:pt x="656" y="982"/>
                  </a:cubicBezTo>
                  <a:cubicBezTo>
                    <a:pt x="1079" y="982"/>
                    <a:pt x="1306" y="474"/>
                    <a:pt x="1013" y="159"/>
                  </a:cubicBezTo>
                  <a:cubicBezTo>
                    <a:pt x="916" y="54"/>
                    <a:pt x="785" y="1"/>
                    <a:pt x="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7747575" y="262375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2" y="0"/>
                  </a:moveTo>
                  <a:cubicBezTo>
                    <a:pt x="533" y="0"/>
                    <a:pt x="414" y="43"/>
                    <a:pt x="319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0"/>
                    <a:pt x="649" y="980"/>
                    <a:pt x="656" y="980"/>
                  </a:cubicBezTo>
                  <a:cubicBezTo>
                    <a:pt x="1078" y="980"/>
                    <a:pt x="1305" y="473"/>
                    <a:pt x="1013" y="157"/>
                  </a:cubicBezTo>
                  <a:cubicBezTo>
                    <a:pt x="916" y="53"/>
                    <a:pt x="784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928025" y="23576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3"/>
                    <a:pt x="320" y="130"/>
                  </a:cubicBezTo>
                  <a:cubicBezTo>
                    <a:pt x="1" y="428"/>
                    <a:pt x="199" y="964"/>
                    <a:pt x="636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5" y="473"/>
                    <a:pt x="1014" y="157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960775" y="23930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5" y="0"/>
                  </a:moveTo>
                  <a:cubicBezTo>
                    <a:pt x="536" y="0"/>
                    <a:pt x="416" y="44"/>
                    <a:pt x="321" y="131"/>
                  </a:cubicBezTo>
                  <a:cubicBezTo>
                    <a:pt x="0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2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993550" y="242840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8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2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997250" y="2293525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6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2"/>
                    <a:pt x="1013" y="158"/>
                  </a:cubicBezTo>
                  <a:cubicBezTo>
                    <a:pt x="918" y="53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8030025" y="2328925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4" y="0"/>
                    <a:pt x="415" y="44"/>
                    <a:pt x="320" y="131"/>
                  </a:cubicBezTo>
                  <a:cubicBezTo>
                    <a:pt x="1" y="428"/>
                    <a:pt x="198" y="963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8" y="981"/>
                    <a:pt x="1305" y="474"/>
                    <a:pt x="1013" y="158"/>
                  </a:cubicBezTo>
                  <a:cubicBezTo>
                    <a:pt x="917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8062750" y="2364300"/>
              <a:ext cx="32700" cy="24550"/>
            </a:xfrm>
            <a:custGeom>
              <a:rect b="b" l="l" r="r" t="t"/>
              <a:pathLst>
                <a:path extrusionOk="0" h="982" w="1308">
                  <a:moveTo>
                    <a:pt x="656" y="1"/>
                  </a:moveTo>
                  <a:cubicBezTo>
                    <a:pt x="536" y="1"/>
                    <a:pt x="417" y="44"/>
                    <a:pt x="322" y="132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7" y="474"/>
                    <a:pt x="1015" y="158"/>
                  </a:cubicBezTo>
                  <a:cubicBezTo>
                    <a:pt x="919" y="54"/>
                    <a:pt x="788" y="1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979300" y="234355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0"/>
                  </a:moveTo>
                  <a:cubicBezTo>
                    <a:pt x="534" y="0"/>
                    <a:pt x="415" y="44"/>
                    <a:pt x="321" y="131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4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8012025" y="2378950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6" y="0"/>
                    <a:pt x="416" y="43"/>
                    <a:pt x="322" y="131"/>
                  </a:cubicBezTo>
                  <a:cubicBezTo>
                    <a:pt x="0" y="427"/>
                    <a:pt x="200" y="965"/>
                    <a:pt x="637" y="980"/>
                  </a:cubicBezTo>
                  <a:cubicBezTo>
                    <a:pt x="644" y="981"/>
                    <a:pt x="651" y="981"/>
                    <a:pt x="658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_1_1_2_1_1"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"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33"/>
          <p:cNvSpPr txBox="1"/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5"/>
          <p:cNvSpPr txBox="1"/>
          <p:nvPr>
            <p:ph idx="2" type="ctrTitle"/>
          </p:nvPr>
        </p:nvSpPr>
        <p:spPr>
          <a:xfrm flipH="1">
            <a:off x="1375511" y="2638425"/>
            <a:ext cx="3024900" cy="4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4" name="Google Shape;104;p5"/>
          <p:cNvSpPr txBox="1"/>
          <p:nvPr>
            <p:ph idx="1" type="subTitle"/>
          </p:nvPr>
        </p:nvSpPr>
        <p:spPr>
          <a:xfrm flipH="1">
            <a:off x="1375511" y="2997475"/>
            <a:ext cx="3024900" cy="9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5"/>
          <p:cNvSpPr txBox="1"/>
          <p:nvPr>
            <p:ph idx="3" type="ctrTitle"/>
          </p:nvPr>
        </p:nvSpPr>
        <p:spPr>
          <a:xfrm flipH="1">
            <a:off x="4743606" y="2638425"/>
            <a:ext cx="3024900" cy="4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6" name="Google Shape;106;p5"/>
          <p:cNvSpPr txBox="1"/>
          <p:nvPr>
            <p:ph idx="4" type="subTitle"/>
          </p:nvPr>
        </p:nvSpPr>
        <p:spPr>
          <a:xfrm flipH="1">
            <a:off x="4743606" y="2997475"/>
            <a:ext cx="3024900" cy="9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7" name="Google Shape;107;p5"/>
          <p:cNvGrpSpPr/>
          <p:nvPr/>
        </p:nvGrpSpPr>
        <p:grpSpPr>
          <a:xfrm rot="5400000">
            <a:off x="-664264" y="-995408"/>
            <a:ext cx="1755521" cy="3281373"/>
            <a:chOff x="4530725" y="2880400"/>
            <a:chExt cx="418300" cy="781875"/>
          </a:xfrm>
        </p:grpSpPr>
        <p:sp>
          <p:nvSpPr>
            <p:cNvPr id="108" name="Google Shape;108;p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" name="Google Shape;123;p5"/>
          <p:cNvGrpSpPr/>
          <p:nvPr/>
        </p:nvGrpSpPr>
        <p:grpSpPr>
          <a:xfrm flipH="1" rot="-9899906">
            <a:off x="7504247" y="-152422"/>
            <a:ext cx="2281621" cy="1957384"/>
            <a:chOff x="4770475" y="2910125"/>
            <a:chExt cx="548975" cy="470975"/>
          </a:xfrm>
        </p:grpSpPr>
        <p:sp>
          <p:nvSpPr>
            <p:cNvPr id="124" name="Google Shape;124;p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" name="Google Shape;130;p5"/>
          <p:cNvGrpSpPr/>
          <p:nvPr/>
        </p:nvGrpSpPr>
        <p:grpSpPr>
          <a:xfrm rot="-3374643">
            <a:off x="7857807" y="3296258"/>
            <a:ext cx="1755537" cy="3281402"/>
            <a:chOff x="4530725" y="2880400"/>
            <a:chExt cx="418300" cy="781875"/>
          </a:xfrm>
        </p:grpSpPr>
        <p:sp>
          <p:nvSpPr>
            <p:cNvPr id="131" name="Google Shape;131;p5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p5"/>
          <p:cNvGrpSpPr/>
          <p:nvPr/>
        </p:nvGrpSpPr>
        <p:grpSpPr>
          <a:xfrm rot="479842">
            <a:off x="-564845" y="3745940"/>
            <a:ext cx="1556665" cy="1877975"/>
            <a:chOff x="1063225" y="2958250"/>
            <a:chExt cx="493225" cy="595050"/>
          </a:xfrm>
        </p:grpSpPr>
        <p:sp>
          <p:nvSpPr>
            <p:cNvPr id="147" name="Google Shape;147;p5"/>
            <p:cNvSpPr/>
            <p:nvPr/>
          </p:nvSpPr>
          <p:spPr>
            <a:xfrm>
              <a:off x="1063225" y="3083425"/>
              <a:ext cx="424825" cy="469875"/>
            </a:xfrm>
            <a:custGeom>
              <a:rect b="b" l="l" r="r" t="t"/>
              <a:pathLst>
                <a:path extrusionOk="0" h="18795" w="16993">
                  <a:moveTo>
                    <a:pt x="11943" y="0"/>
                  </a:moveTo>
                  <a:lnTo>
                    <a:pt x="11394" y="798"/>
                  </a:lnTo>
                  <a:cubicBezTo>
                    <a:pt x="11204" y="1067"/>
                    <a:pt x="10900" y="1213"/>
                    <a:pt x="10583" y="1213"/>
                  </a:cubicBezTo>
                  <a:cubicBezTo>
                    <a:pt x="10485" y="1213"/>
                    <a:pt x="10386" y="1200"/>
                    <a:pt x="10288" y="1171"/>
                  </a:cubicBezTo>
                  <a:cubicBezTo>
                    <a:pt x="10061" y="1104"/>
                    <a:pt x="9830" y="1072"/>
                    <a:pt x="9601" y="1072"/>
                  </a:cubicBezTo>
                  <a:cubicBezTo>
                    <a:pt x="8820" y="1072"/>
                    <a:pt x="8069" y="1446"/>
                    <a:pt x="7601" y="2106"/>
                  </a:cubicBezTo>
                  <a:lnTo>
                    <a:pt x="404" y="12253"/>
                  </a:lnTo>
                  <a:cubicBezTo>
                    <a:pt x="1" y="12821"/>
                    <a:pt x="538" y="13303"/>
                    <a:pt x="899" y="13704"/>
                  </a:cubicBezTo>
                  <a:cubicBezTo>
                    <a:pt x="1357" y="14217"/>
                    <a:pt x="1844" y="14708"/>
                    <a:pt x="2353" y="15173"/>
                  </a:cubicBezTo>
                  <a:cubicBezTo>
                    <a:pt x="3374" y="16098"/>
                    <a:pt x="4491" y="16916"/>
                    <a:pt x="5697" y="17584"/>
                  </a:cubicBezTo>
                  <a:cubicBezTo>
                    <a:pt x="6332" y="17936"/>
                    <a:pt x="6990" y="18249"/>
                    <a:pt x="7664" y="18519"/>
                  </a:cubicBezTo>
                  <a:cubicBezTo>
                    <a:pt x="7954" y="18635"/>
                    <a:pt x="8287" y="18795"/>
                    <a:pt x="8592" y="18795"/>
                  </a:cubicBezTo>
                  <a:cubicBezTo>
                    <a:pt x="8808" y="18795"/>
                    <a:pt x="9009" y="18715"/>
                    <a:pt x="9173" y="18485"/>
                  </a:cubicBezTo>
                  <a:lnTo>
                    <a:pt x="16376" y="8331"/>
                  </a:lnTo>
                  <a:cubicBezTo>
                    <a:pt x="16992" y="7462"/>
                    <a:pt x="16977" y="6296"/>
                    <a:pt x="16338" y="5442"/>
                  </a:cubicBezTo>
                  <a:cubicBezTo>
                    <a:pt x="16076" y="5093"/>
                    <a:pt x="16057" y="4616"/>
                    <a:pt x="16310" y="4257"/>
                  </a:cubicBezTo>
                  <a:lnTo>
                    <a:pt x="16846" y="3478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106400" y="3226300"/>
              <a:ext cx="292475" cy="285075"/>
            </a:xfrm>
            <a:custGeom>
              <a:rect b="b" l="l" r="r" t="t"/>
              <a:pathLst>
                <a:path extrusionOk="0" h="11403" w="11699">
                  <a:moveTo>
                    <a:pt x="4497" y="1"/>
                  </a:moveTo>
                  <a:lnTo>
                    <a:pt x="497" y="5639"/>
                  </a:lnTo>
                  <a:cubicBezTo>
                    <a:pt x="1" y="6340"/>
                    <a:pt x="166" y="7311"/>
                    <a:pt x="867" y="7809"/>
                  </a:cubicBezTo>
                  <a:lnTo>
                    <a:pt x="5529" y="11115"/>
                  </a:lnTo>
                  <a:cubicBezTo>
                    <a:pt x="5802" y="11309"/>
                    <a:pt x="6116" y="11402"/>
                    <a:pt x="6428" y="11402"/>
                  </a:cubicBezTo>
                  <a:cubicBezTo>
                    <a:pt x="6915" y="11402"/>
                    <a:pt x="7395" y="11174"/>
                    <a:pt x="7699" y="10746"/>
                  </a:cubicBezTo>
                  <a:lnTo>
                    <a:pt x="11698" y="5109"/>
                  </a:lnTo>
                  <a:lnTo>
                    <a:pt x="11698" y="5109"/>
                  </a:lnTo>
                  <a:cubicBezTo>
                    <a:pt x="11664" y="5129"/>
                    <a:pt x="11616" y="5139"/>
                    <a:pt x="11555" y="5139"/>
                  </a:cubicBezTo>
                  <a:cubicBezTo>
                    <a:pt x="11006" y="5139"/>
                    <a:pt x="9432" y="4315"/>
                    <a:pt x="7714" y="3094"/>
                  </a:cubicBezTo>
                  <a:cubicBezTo>
                    <a:pt x="5806" y="1742"/>
                    <a:pt x="4415" y="396"/>
                    <a:pt x="4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1216775" y="3223450"/>
              <a:ext cx="185625" cy="131350"/>
            </a:xfrm>
            <a:custGeom>
              <a:rect b="b" l="l" r="r" t="t"/>
              <a:pathLst>
                <a:path extrusionOk="0" h="5254" w="7425">
                  <a:moveTo>
                    <a:pt x="285" y="0"/>
                  </a:moveTo>
                  <a:cubicBezTo>
                    <a:pt x="224" y="0"/>
                    <a:pt x="175" y="11"/>
                    <a:pt x="141" y="31"/>
                  </a:cubicBezTo>
                  <a:lnTo>
                    <a:pt x="82" y="115"/>
                  </a:lnTo>
                  <a:cubicBezTo>
                    <a:pt x="0" y="510"/>
                    <a:pt x="1391" y="1856"/>
                    <a:pt x="3299" y="3208"/>
                  </a:cubicBezTo>
                  <a:cubicBezTo>
                    <a:pt x="5018" y="4427"/>
                    <a:pt x="6592" y="5253"/>
                    <a:pt x="7141" y="5253"/>
                  </a:cubicBezTo>
                  <a:cubicBezTo>
                    <a:pt x="7201" y="5253"/>
                    <a:pt x="7249" y="5243"/>
                    <a:pt x="7283" y="5223"/>
                  </a:cubicBezTo>
                  <a:lnTo>
                    <a:pt x="7342" y="5139"/>
                  </a:lnTo>
                  <a:cubicBezTo>
                    <a:pt x="7424" y="4742"/>
                    <a:pt x="6031" y="3397"/>
                    <a:pt x="4125" y="2044"/>
                  </a:cubicBezTo>
                  <a:cubicBezTo>
                    <a:pt x="2408" y="826"/>
                    <a:pt x="835" y="0"/>
                    <a:pt x="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398850" y="3351925"/>
              <a:ext cx="1500" cy="2100"/>
            </a:xfrm>
            <a:custGeom>
              <a:rect b="b" l="l" r="r" t="t"/>
              <a:pathLst>
                <a:path extrusionOk="0" h="84" w="60">
                  <a:moveTo>
                    <a:pt x="59" y="0"/>
                  </a:moveTo>
                  <a:lnTo>
                    <a:pt x="0" y="84"/>
                  </a:lnTo>
                  <a:cubicBezTo>
                    <a:pt x="16" y="74"/>
                    <a:pt x="29" y="63"/>
                    <a:pt x="40" y="49"/>
                  </a:cubicBezTo>
                  <a:cubicBezTo>
                    <a:pt x="50" y="34"/>
                    <a:pt x="56" y="17"/>
                    <a:pt x="59" y="0"/>
                  </a:cubicBezTo>
                  <a:close/>
                </a:path>
              </a:pathLst>
            </a:custGeom>
            <a:solidFill>
              <a:srgbClr val="C9E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218800" y="3224225"/>
              <a:ext cx="1500" cy="2100"/>
            </a:xfrm>
            <a:custGeom>
              <a:rect b="b" l="l" r="r" t="t"/>
              <a:pathLst>
                <a:path extrusionOk="0" h="84" w="60">
                  <a:moveTo>
                    <a:pt x="60" y="0"/>
                  </a:moveTo>
                  <a:lnTo>
                    <a:pt x="60" y="0"/>
                  </a:lnTo>
                  <a:cubicBezTo>
                    <a:pt x="44" y="8"/>
                    <a:pt x="31" y="19"/>
                    <a:pt x="20" y="35"/>
                  </a:cubicBezTo>
                  <a:cubicBezTo>
                    <a:pt x="10" y="50"/>
                    <a:pt x="3" y="65"/>
                    <a:pt x="1" y="8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C9E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222000" y="3125425"/>
              <a:ext cx="207375" cy="271825"/>
            </a:xfrm>
            <a:custGeom>
              <a:rect b="b" l="l" r="r" t="t"/>
              <a:pathLst>
                <a:path extrusionOk="0" h="10873" w="8295">
                  <a:moveTo>
                    <a:pt x="6928" y="0"/>
                  </a:moveTo>
                  <a:lnTo>
                    <a:pt x="262" y="9564"/>
                  </a:lnTo>
                  <a:cubicBezTo>
                    <a:pt x="0" y="9940"/>
                    <a:pt x="91" y="10460"/>
                    <a:pt x="469" y="10723"/>
                  </a:cubicBezTo>
                  <a:cubicBezTo>
                    <a:pt x="615" y="10824"/>
                    <a:pt x="781" y="10873"/>
                    <a:pt x="946" y="10873"/>
                  </a:cubicBezTo>
                  <a:cubicBezTo>
                    <a:pt x="1209" y="10873"/>
                    <a:pt x="1467" y="10748"/>
                    <a:pt x="1629" y="10516"/>
                  </a:cubicBezTo>
                  <a:lnTo>
                    <a:pt x="8294" y="952"/>
                  </a:lnTo>
                  <a:lnTo>
                    <a:pt x="69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352425" y="3081175"/>
              <a:ext cx="128725" cy="109525"/>
            </a:xfrm>
            <a:custGeom>
              <a:rect b="b" l="l" r="r" t="t"/>
              <a:pathLst>
                <a:path extrusionOk="0" h="4381" w="5149">
                  <a:moveTo>
                    <a:pt x="1076" y="1"/>
                  </a:moveTo>
                  <a:lnTo>
                    <a:pt x="1" y="1544"/>
                  </a:lnTo>
                  <a:lnTo>
                    <a:pt x="14" y="1555"/>
                  </a:lnTo>
                  <a:cubicBezTo>
                    <a:pt x="1181" y="2739"/>
                    <a:pt x="2557" y="3697"/>
                    <a:pt x="4073" y="4381"/>
                  </a:cubicBezTo>
                  <a:lnTo>
                    <a:pt x="5149" y="2838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336800" y="3004900"/>
              <a:ext cx="209775" cy="182125"/>
            </a:xfrm>
            <a:custGeom>
              <a:rect b="b" l="l" r="r" t="t"/>
              <a:pathLst>
                <a:path extrusionOk="0" h="7285" w="8391">
                  <a:moveTo>
                    <a:pt x="2139" y="0"/>
                  </a:moveTo>
                  <a:lnTo>
                    <a:pt x="111" y="2906"/>
                  </a:lnTo>
                  <a:cubicBezTo>
                    <a:pt x="1" y="3067"/>
                    <a:pt x="1308" y="4173"/>
                    <a:pt x="3035" y="5376"/>
                  </a:cubicBezTo>
                  <a:cubicBezTo>
                    <a:pt x="4620" y="6481"/>
                    <a:pt x="6005" y="7284"/>
                    <a:pt x="6309" y="7284"/>
                  </a:cubicBezTo>
                  <a:cubicBezTo>
                    <a:pt x="6337" y="7284"/>
                    <a:pt x="6355" y="7278"/>
                    <a:pt x="6364" y="7265"/>
                  </a:cubicBezTo>
                  <a:lnTo>
                    <a:pt x="8390" y="4357"/>
                  </a:lnTo>
                  <a:lnTo>
                    <a:pt x="2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385825" y="3001075"/>
              <a:ext cx="161825" cy="109575"/>
            </a:xfrm>
            <a:custGeom>
              <a:rect b="b" l="l" r="r" t="t"/>
              <a:pathLst>
                <a:path extrusionOk="0" h="4383" w="6473">
                  <a:moveTo>
                    <a:pt x="168" y="0"/>
                  </a:moveTo>
                  <a:cubicBezTo>
                    <a:pt x="141" y="0"/>
                    <a:pt x="122" y="7"/>
                    <a:pt x="113" y="20"/>
                  </a:cubicBezTo>
                  <a:cubicBezTo>
                    <a:pt x="1" y="180"/>
                    <a:pt x="1310" y="1282"/>
                    <a:pt x="3035" y="2481"/>
                  </a:cubicBezTo>
                  <a:cubicBezTo>
                    <a:pt x="4618" y="3583"/>
                    <a:pt x="6002" y="4382"/>
                    <a:pt x="6307" y="4382"/>
                  </a:cubicBezTo>
                  <a:cubicBezTo>
                    <a:pt x="6335" y="4382"/>
                    <a:pt x="6353" y="4376"/>
                    <a:pt x="6363" y="4362"/>
                  </a:cubicBezTo>
                  <a:cubicBezTo>
                    <a:pt x="6473" y="4203"/>
                    <a:pt x="5165" y="3100"/>
                    <a:pt x="3440" y="1901"/>
                  </a:cubicBezTo>
                  <a:cubicBezTo>
                    <a:pt x="1857" y="800"/>
                    <a:pt x="473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428725" y="2958250"/>
              <a:ext cx="127725" cy="128800"/>
            </a:xfrm>
            <a:custGeom>
              <a:rect b="b" l="l" r="r" t="t"/>
              <a:pathLst>
                <a:path extrusionOk="0" h="5152" w="5109">
                  <a:moveTo>
                    <a:pt x="3107" y="1"/>
                  </a:moveTo>
                  <a:cubicBezTo>
                    <a:pt x="2551" y="1"/>
                    <a:pt x="2004" y="264"/>
                    <a:pt x="1661" y="755"/>
                  </a:cubicBezTo>
                  <a:lnTo>
                    <a:pt x="1" y="3138"/>
                  </a:lnTo>
                  <a:lnTo>
                    <a:pt x="2891" y="5152"/>
                  </a:lnTo>
                  <a:lnTo>
                    <a:pt x="4552" y="2769"/>
                  </a:lnTo>
                  <a:cubicBezTo>
                    <a:pt x="5108" y="1971"/>
                    <a:pt x="4911" y="873"/>
                    <a:pt x="4113" y="318"/>
                  </a:cubicBezTo>
                  <a:cubicBezTo>
                    <a:pt x="3806" y="104"/>
                    <a:pt x="3454" y="1"/>
                    <a:pt x="3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348250" y="3090700"/>
              <a:ext cx="135925" cy="94225"/>
            </a:xfrm>
            <a:custGeom>
              <a:rect b="b" l="l" r="r" t="t"/>
              <a:pathLst>
                <a:path extrusionOk="0" h="3769" w="5437">
                  <a:moveTo>
                    <a:pt x="212" y="1"/>
                  </a:moveTo>
                  <a:cubicBezTo>
                    <a:pt x="157" y="1"/>
                    <a:pt x="102" y="25"/>
                    <a:pt x="65" y="72"/>
                  </a:cubicBezTo>
                  <a:cubicBezTo>
                    <a:pt x="1" y="152"/>
                    <a:pt x="16" y="270"/>
                    <a:pt x="96" y="334"/>
                  </a:cubicBezTo>
                  <a:cubicBezTo>
                    <a:pt x="242" y="452"/>
                    <a:pt x="3672" y="3168"/>
                    <a:pt x="5105" y="3753"/>
                  </a:cubicBezTo>
                  <a:cubicBezTo>
                    <a:pt x="5127" y="3762"/>
                    <a:pt x="5150" y="3768"/>
                    <a:pt x="5175" y="3768"/>
                  </a:cubicBezTo>
                  <a:lnTo>
                    <a:pt x="5175" y="3766"/>
                  </a:lnTo>
                  <a:cubicBezTo>
                    <a:pt x="5176" y="3766"/>
                    <a:pt x="5176" y="3766"/>
                    <a:pt x="5177" y="3766"/>
                  </a:cubicBezTo>
                  <a:cubicBezTo>
                    <a:pt x="5381" y="3766"/>
                    <a:pt x="5437" y="3483"/>
                    <a:pt x="5247" y="3405"/>
                  </a:cubicBezTo>
                  <a:cubicBezTo>
                    <a:pt x="3864" y="2839"/>
                    <a:pt x="366" y="68"/>
                    <a:pt x="329" y="42"/>
                  </a:cubicBezTo>
                  <a:cubicBezTo>
                    <a:pt x="295" y="14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389550" y="3006650"/>
              <a:ext cx="155675" cy="110375"/>
            </a:xfrm>
            <a:custGeom>
              <a:rect b="b" l="l" r="r" t="t"/>
              <a:pathLst>
                <a:path extrusionOk="0" h="4415" w="6227">
                  <a:moveTo>
                    <a:pt x="208" y="0"/>
                  </a:moveTo>
                  <a:cubicBezTo>
                    <a:pt x="157" y="0"/>
                    <a:pt x="107" y="21"/>
                    <a:pt x="70" y="61"/>
                  </a:cubicBezTo>
                  <a:cubicBezTo>
                    <a:pt x="0" y="137"/>
                    <a:pt x="6" y="255"/>
                    <a:pt x="80" y="326"/>
                  </a:cubicBezTo>
                  <a:cubicBezTo>
                    <a:pt x="108" y="352"/>
                    <a:pt x="3031" y="2984"/>
                    <a:pt x="5881" y="4396"/>
                  </a:cubicBezTo>
                  <a:cubicBezTo>
                    <a:pt x="5906" y="4407"/>
                    <a:pt x="5934" y="4415"/>
                    <a:pt x="5965" y="4415"/>
                  </a:cubicBezTo>
                  <a:cubicBezTo>
                    <a:pt x="6164" y="4415"/>
                    <a:pt x="6227" y="4145"/>
                    <a:pt x="6046" y="4057"/>
                  </a:cubicBezTo>
                  <a:cubicBezTo>
                    <a:pt x="3246" y="2670"/>
                    <a:pt x="361" y="73"/>
                    <a:pt x="333" y="46"/>
                  </a:cubicBezTo>
                  <a:cubicBezTo>
                    <a:pt x="296" y="15"/>
                    <a:pt x="252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210825" y="3221750"/>
              <a:ext cx="193425" cy="137600"/>
            </a:xfrm>
            <a:custGeom>
              <a:rect b="b" l="l" r="r" t="t"/>
              <a:pathLst>
                <a:path extrusionOk="0" h="5504" w="7737">
                  <a:moveTo>
                    <a:pt x="318" y="0"/>
                  </a:moveTo>
                  <a:cubicBezTo>
                    <a:pt x="233" y="0"/>
                    <a:pt x="157" y="59"/>
                    <a:pt x="135" y="145"/>
                  </a:cubicBezTo>
                  <a:cubicBezTo>
                    <a:pt x="1" y="799"/>
                    <a:pt x="2142" y="2518"/>
                    <a:pt x="3428" y="3430"/>
                  </a:cubicBezTo>
                  <a:cubicBezTo>
                    <a:pt x="4582" y="4249"/>
                    <a:pt x="6579" y="5503"/>
                    <a:pt x="7388" y="5503"/>
                  </a:cubicBezTo>
                  <a:cubicBezTo>
                    <a:pt x="7482" y="5503"/>
                    <a:pt x="7559" y="5486"/>
                    <a:pt x="7618" y="5450"/>
                  </a:cubicBezTo>
                  <a:cubicBezTo>
                    <a:pt x="7706" y="5397"/>
                    <a:pt x="7736" y="5283"/>
                    <a:pt x="7683" y="5192"/>
                  </a:cubicBezTo>
                  <a:cubicBezTo>
                    <a:pt x="7648" y="5134"/>
                    <a:pt x="7586" y="5101"/>
                    <a:pt x="7522" y="5101"/>
                  </a:cubicBezTo>
                  <a:cubicBezTo>
                    <a:pt x="7489" y="5101"/>
                    <a:pt x="7456" y="5109"/>
                    <a:pt x="7426" y="5127"/>
                  </a:cubicBezTo>
                  <a:cubicBezTo>
                    <a:pt x="7409" y="5134"/>
                    <a:pt x="7387" y="5138"/>
                    <a:pt x="7358" y="5138"/>
                  </a:cubicBezTo>
                  <a:cubicBezTo>
                    <a:pt x="6971" y="5138"/>
                    <a:pt x="5551" y="4475"/>
                    <a:pt x="3645" y="3124"/>
                  </a:cubicBezTo>
                  <a:cubicBezTo>
                    <a:pt x="1599" y="1673"/>
                    <a:pt x="489" y="483"/>
                    <a:pt x="504" y="219"/>
                  </a:cubicBezTo>
                  <a:cubicBezTo>
                    <a:pt x="521" y="120"/>
                    <a:pt x="457" y="23"/>
                    <a:pt x="356" y="4"/>
                  </a:cubicBezTo>
                  <a:cubicBezTo>
                    <a:pt x="343" y="2"/>
                    <a:pt x="33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402025" y="3242025"/>
              <a:ext cx="58975" cy="64625"/>
            </a:xfrm>
            <a:custGeom>
              <a:rect b="b" l="l" r="r" t="t"/>
              <a:pathLst>
                <a:path extrusionOk="0" h="2585" w="2359">
                  <a:moveTo>
                    <a:pt x="1847" y="0"/>
                  </a:moveTo>
                  <a:cubicBezTo>
                    <a:pt x="1512" y="0"/>
                    <a:pt x="1020" y="352"/>
                    <a:pt x="630" y="902"/>
                  </a:cubicBezTo>
                  <a:cubicBezTo>
                    <a:pt x="147" y="1582"/>
                    <a:pt x="1" y="2308"/>
                    <a:pt x="307" y="2524"/>
                  </a:cubicBezTo>
                  <a:cubicBezTo>
                    <a:pt x="365" y="2565"/>
                    <a:pt x="435" y="2585"/>
                    <a:pt x="513" y="2585"/>
                  </a:cubicBezTo>
                  <a:cubicBezTo>
                    <a:pt x="848" y="2585"/>
                    <a:pt x="1340" y="2233"/>
                    <a:pt x="1732" y="1683"/>
                  </a:cubicBezTo>
                  <a:cubicBezTo>
                    <a:pt x="2214" y="1004"/>
                    <a:pt x="2359" y="276"/>
                    <a:pt x="2055" y="62"/>
                  </a:cubicBezTo>
                  <a:cubicBezTo>
                    <a:pt x="1997" y="20"/>
                    <a:pt x="1926" y="0"/>
                    <a:pt x="18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" name="Google Shape;161;p5"/>
          <p:cNvSpPr/>
          <p:nvPr/>
        </p:nvSpPr>
        <p:spPr>
          <a:xfrm rot="-2004035">
            <a:off x="8093170" y="173301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 rot="3220419">
            <a:off x="1560719" y="4313539"/>
            <a:ext cx="581017" cy="493655"/>
            <a:chOff x="4021700" y="2078100"/>
            <a:chExt cx="294125" cy="249900"/>
          </a:xfrm>
        </p:grpSpPr>
        <p:sp>
          <p:nvSpPr>
            <p:cNvPr id="163" name="Google Shape;163;p5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6"/>
          <p:cNvSpPr/>
          <p:nvPr/>
        </p:nvSpPr>
        <p:spPr>
          <a:xfrm rot="-2002575">
            <a:off x="8247415" y="41578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6"/>
          <p:cNvGrpSpPr/>
          <p:nvPr/>
        </p:nvGrpSpPr>
        <p:grpSpPr>
          <a:xfrm>
            <a:off x="430954" y="1063869"/>
            <a:ext cx="564544" cy="479708"/>
            <a:chOff x="4021700" y="2078100"/>
            <a:chExt cx="294125" cy="249900"/>
          </a:xfrm>
        </p:grpSpPr>
        <p:sp>
          <p:nvSpPr>
            <p:cNvPr id="169" name="Google Shape;169;p6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 flipH="1" rot="4577290">
            <a:off x="-1081769" y="-718044"/>
            <a:ext cx="2215225" cy="1900331"/>
            <a:chOff x="4770475" y="2910125"/>
            <a:chExt cx="548975" cy="470975"/>
          </a:xfrm>
        </p:grpSpPr>
        <p:sp>
          <p:nvSpPr>
            <p:cNvPr id="172" name="Google Shape;172;p6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6"/>
          <p:cNvGrpSpPr/>
          <p:nvPr/>
        </p:nvGrpSpPr>
        <p:grpSpPr>
          <a:xfrm rot="4980100">
            <a:off x="-598858" y="3644355"/>
            <a:ext cx="1438501" cy="2688962"/>
            <a:chOff x="4530725" y="2880400"/>
            <a:chExt cx="418300" cy="781875"/>
          </a:xfrm>
        </p:grpSpPr>
        <p:sp>
          <p:nvSpPr>
            <p:cNvPr id="179" name="Google Shape;179;p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6"/>
          <p:cNvGrpSpPr/>
          <p:nvPr/>
        </p:nvGrpSpPr>
        <p:grpSpPr>
          <a:xfrm rot="-5400000">
            <a:off x="8281348" y="-613100"/>
            <a:ext cx="1438492" cy="2688946"/>
            <a:chOff x="4530725" y="2880400"/>
            <a:chExt cx="418300" cy="781875"/>
          </a:xfrm>
        </p:grpSpPr>
        <p:sp>
          <p:nvSpPr>
            <p:cNvPr id="195" name="Google Shape;195;p6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/>
          <p:nvPr>
            <p:ph type="title"/>
          </p:nvPr>
        </p:nvSpPr>
        <p:spPr>
          <a:xfrm>
            <a:off x="1251525" y="1774550"/>
            <a:ext cx="2992800" cy="117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2" name="Google Shape;212;p7"/>
          <p:cNvSpPr txBox="1"/>
          <p:nvPr>
            <p:ph idx="1" type="body"/>
          </p:nvPr>
        </p:nvSpPr>
        <p:spPr>
          <a:xfrm>
            <a:off x="4625163" y="1161000"/>
            <a:ext cx="3267300" cy="28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213" name="Google Shape;213;p7"/>
          <p:cNvGrpSpPr/>
          <p:nvPr/>
        </p:nvGrpSpPr>
        <p:grpSpPr>
          <a:xfrm>
            <a:off x="6678078" y="283520"/>
            <a:ext cx="581015" cy="493652"/>
            <a:chOff x="4021700" y="2078100"/>
            <a:chExt cx="294125" cy="249900"/>
          </a:xfrm>
        </p:grpSpPr>
        <p:sp>
          <p:nvSpPr>
            <p:cNvPr id="214" name="Google Shape;214;p7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" name="Google Shape;216;p7"/>
          <p:cNvGrpSpPr/>
          <p:nvPr/>
        </p:nvGrpSpPr>
        <p:grpSpPr>
          <a:xfrm rot="3220419">
            <a:off x="2446919" y="4291439"/>
            <a:ext cx="581017" cy="493655"/>
            <a:chOff x="4021700" y="2078100"/>
            <a:chExt cx="294125" cy="249900"/>
          </a:xfrm>
        </p:grpSpPr>
        <p:sp>
          <p:nvSpPr>
            <p:cNvPr id="217" name="Google Shape;217;p7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" name="Google Shape;219;p7"/>
          <p:cNvGrpSpPr/>
          <p:nvPr/>
        </p:nvGrpSpPr>
        <p:grpSpPr>
          <a:xfrm flipH="1" rot="4545127">
            <a:off x="-1288459" y="459778"/>
            <a:ext cx="2281619" cy="1957394"/>
            <a:chOff x="4770475" y="2910125"/>
            <a:chExt cx="548975" cy="470975"/>
          </a:xfrm>
        </p:grpSpPr>
        <p:sp>
          <p:nvSpPr>
            <p:cNvPr id="220" name="Google Shape;220;p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7"/>
          <p:cNvGrpSpPr/>
          <p:nvPr/>
        </p:nvGrpSpPr>
        <p:grpSpPr>
          <a:xfrm rot="9782681">
            <a:off x="722403" y="-616102"/>
            <a:ext cx="2104354" cy="1668474"/>
            <a:chOff x="6401200" y="1260600"/>
            <a:chExt cx="1319750" cy="1046450"/>
          </a:xfrm>
        </p:grpSpPr>
        <p:sp>
          <p:nvSpPr>
            <p:cNvPr id="227" name="Google Shape;227;p7"/>
            <p:cNvSpPr/>
            <p:nvPr/>
          </p:nvSpPr>
          <p:spPr>
            <a:xfrm>
              <a:off x="6781225" y="1412450"/>
              <a:ext cx="939725" cy="894600"/>
            </a:xfrm>
            <a:custGeom>
              <a:rect b="b" l="l" r="r" t="t"/>
              <a:pathLst>
                <a:path extrusionOk="0" h="35784" w="37589">
                  <a:moveTo>
                    <a:pt x="19526" y="1"/>
                  </a:moveTo>
                  <a:cubicBezTo>
                    <a:pt x="17120" y="1"/>
                    <a:pt x="15281" y="429"/>
                    <a:pt x="14644" y="600"/>
                  </a:cubicBezTo>
                  <a:cubicBezTo>
                    <a:pt x="14541" y="626"/>
                    <a:pt x="14480" y="731"/>
                    <a:pt x="14509" y="833"/>
                  </a:cubicBezTo>
                  <a:cubicBezTo>
                    <a:pt x="14531" y="918"/>
                    <a:pt x="14608" y="975"/>
                    <a:pt x="14694" y="975"/>
                  </a:cubicBezTo>
                  <a:cubicBezTo>
                    <a:pt x="14710" y="975"/>
                    <a:pt x="14726" y="973"/>
                    <a:pt x="14742" y="968"/>
                  </a:cubicBezTo>
                  <a:cubicBezTo>
                    <a:pt x="15367" y="800"/>
                    <a:pt x="17171" y="379"/>
                    <a:pt x="19530" y="379"/>
                  </a:cubicBezTo>
                  <a:cubicBezTo>
                    <a:pt x="22441" y="379"/>
                    <a:pt x="26196" y="1020"/>
                    <a:pt x="29621" y="3566"/>
                  </a:cubicBezTo>
                  <a:cubicBezTo>
                    <a:pt x="35924" y="8254"/>
                    <a:pt x="37187" y="16202"/>
                    <a:pt x="35642" y="22001"/>
                  </a:cubicBezTo>
                  <a:cubicBezTo>
                    <a:pt x="33580" y="29734"/>
                    <a:pt x="26030" y="35403"/>
                    <a:pt x="17903" y="35403"/>
                  </a:cubicBezTo>
                  <a:cubicBezTo>
                    <a:pt x="17696" y="35403"/>
                    <a:pt x="17489" y="35399"/>
                    <a:pt x="17281" y="35392"/>
                  </a:cubicBezTo>
                  <a:cubicBezTo>
                    <a:pt x="9568" y="35118"/>
                    <a:pt x="2465" y="29731"/>
                    <a:pt x="394" y="22585"/>
                  </a:cubicBezTo>
                  <a:cubicBezTo>
                    <a:pt x="371" y="22500"/>
                    <a:pt x="294" y="22446"/>
                    <a:pt x="211" y="22446"/>
                  </a:cubicBezTo>
                  <a:cubicBezTo>
                    <a:pt x="194" y="22446"/>
                    <a:pt x="176" y="22448"/>
                    <a:pt x="159" y="22453"/>
                  </a:cubicBezTo>
                  <a:cubicBezTo>
                    <a:pt x="58" y="22484"/>
                    <a:pt x="1" y="22588"/>
                    <a:pt x="29" y="22689"/>
                  </a:cubicBezTo>
                  <a:cubicBezTo>
                    <a:pt x="2144" y="29991"/>
                    <a:pt x="9395" y="35492"/>
                    <a:pt x="17268" y="35772"/>
                  </a:cubicBezTo>
                  <a:cubicBezTo>
                    <a:pt x="17490" y="35779"/>
                    <a:pt x="17710" y="35783"/>
                    <a:pt x="17931" y="35783"/>
                  </a:cubicBezTo>
                  <a:cubicBezTo>
                    <a:pt x="26332" y="35783"/>
                    <a:pt x="33871" y="30119"/>
                    <a:pt x="36009" y="22098"/>
                  </a:cubicBezTo>
                  <a:cubicBezTo>
                    <a:pt x="37588" y="16177"/>
                    <a:pt x="36294" y="8056"/>
                    <a:pt x="29847" y="3262"/>
                  </a:cubicBezTo>
                  <a:cubicBezTo>
                    <a:pt x="26341" y="655"/>
                    <a:pt x="22500" y="1"/>
                    <a:pt x="19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401200" y="1313150"/>
              <a:ext cx="499825" cy="631150"/>
            </a:xfrm>
            <a:custGeom>
              <a:rect b="b" l="l" r="r" t="t"/>
              <a:pathLst>
                <a:path extrusionOk="0" h="25246" w="19993">
                  <a:moveTo>
                    <a:pt x="9792" y="0"/>
                  </a:moveTo>
                  <a:cubicBezTo>
                    <a:pt x="9334" y="0"/>
                    <a:pt x="8868" y="83"/>
                    <a:pt x="8416" y="258"/>
                  </a:cubicBezTo>
                  <a:lnTo>
                    <a:pt x="8390" y="268"/>
                  </a:lnTo>
                  <a:lnTo>
                    <a:pt x="8880" y="1531"/>
                  </a:lnTo>
                  <a:lnTo>
                    <a:pt x="8907" y="1522"/>
                  </a:lnTo>
                  <a:cubicBezTo>
                    <a:pt x="9199" y="1409"/>
                    <a:pt x="9499" y="1355"/>
                    <a:pt x="9794" y="1355"/>
                  </a:cubicBezTo>
                  <a:cubicBezTo>
                    <a:pt x="10781" y="1355"/>
                    <a:pt x="11713" y="1953"/>
                    <a:pt x="12093" y="2928"/>
                  </a:cubicBezTo>
                  <a:lnTo>
                    <a:pt x="17360" y="16393"/>
                  </a:lnTo>
                  <a:cubicBezTo>
                    <a:pt x="18459" y="19226"/>
                    <a:pt x="17047" y="22422"/>
                    <a:pt x="14216" y="23518"/>
                  </a:cubicBezTo>
                  <a:cubicBezTo>
                    <a:pt x="13564" y="23771"/>
                    <a:pt x="12892" y="23891"/>
                    <a:pt x="12231" y="23891"/>
                  </a:cubicBezTo>
                  <a:cubicBezTo>
                    <a:pt x="10023" y="23891"/>
                    <a:pt x="7934" y="22553"/>
                    <a:pt x="7090" y="20373"/>
                  </a:cubicBezTo>
                  <a:lnTo>
                    <a:pt x="1821" y="6909"/>
                  </a:lnTo>
                  <a:cubicBezTo>
                    <a:pt x="1462" y="5987"/>
                    <a:pt x="1692" y="4938"/>
                    <a:pt x="2404" y="4249"/>
                  </a:cubicBezTo>
                  <a:lnTo>
                    <a:pt x="1460" y="3276"/>
                  </a:lnTo>
                  <a:cubicBezTo>
                    <a:pt x="358" y="4342"/>
                    <a:pt x="0" y="5968"/>
                    <a:pt x="557" y="7399"/>
                  </a:cubicBezTo>
                  <a:lnTo>
                    <a:pt x="5826" y="20862"/>
                  </a:lnTo>
                  <a:cubicBezTo>
                    <a:pt x="6880" y="23578"/>
                    <a:pt x="9483" y="25245"/>
                    <a:pt x="12235" y="25245"/>
                  </a:cubicBezTo>
                  <a:cubicBezTo>
                    <a:pt x="13058" y="25245"/>
                    <a:pt x="13894" y="25096"/>
                    <a:pt x="14706" y="24782"/>
                  </a:cubicBezTo>
                  <a:cubicBezTo>
                    <a:pt x="18234" y="23414"/>
                    <a:pt x="19992" y="19431"/>
                    <a:pt x="18626" y="15902"/>
                  </a:cubicBezTo>
                  <a:lnTo>
                    <a:pt x="13357" y="2438"/>
                  </a:lnTo>
                  <a:cubicBezTo>
                    <a:pt x="12770" y="927"/>
                    <a:pt x="11322" y="0"/>
                    <a:pt x="9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420675" y="1358500"/>
              <a:ext cx="105425" cy="80175"/>
            </a:xfrm>
            <a:custGeom>
              <a:rect b="b" l="l" r="r" t="t"/>
              <a:pathLst>
                <a:path extrusionOk="0" h="3207" w="4217">
                  <a:moveTo>
                    <a:pt x="3303" y="0"/>
                  </a:moveTo>
                  <a:cubicBezTo>
                    <a:pt x="3265" y="0"/>
                    <a:pt x="3226" y="7"/>
                    <a:pt x="3189" y="21"/>
                  </a:cubicBezTo>
                  <a:lnTo>
                    <a:pt x="244" y="1163"/>
                  </a:lnTo>
                  <a:cubicBezTo>
                    <a:pt x="82" y="1228"/>
                    <a:pt x="0" y="1410"/>
                    <a:pt x="63" y="1574"/>
                  </a:cubicBezTo>
                  <a:lnTo>
                    <a:pt x="618" y="3005"/>
                  </a:lnTo>
                  <a:cubicBezTo>
                    <a:pt x="666" y="3130"/>
                    <a:pt x="786" y="3207"/>
                    <a:pt x="914" y="3207"/>
                  </a:cubicBezTo>
                  <a:cubicBezTo>
                    <a:pt x="952" y="3207"/>
                    <a:pt x="991" y="3200"/>
                    <a:pt x="1028" y="3185"/>
                  </a:cubicBezTo>
                  <a:lnTo>
                    <a:pt x="3974" y="2043"/>
                  </a:lnTo>
                  <a:cubicBezTo>
                    <a:pt x="4137" y="1981"/>
                    <a:pt x="4217" y="1796"/>
                    <a:pt x="4154" y="1633"/>
                  </a:cubicBezTo>
                  <a:lnTo>
                    <a:pt x="3599" y="204"/>
                  </a:lnTo>
                  <a:cubicBezTo>
                    <a:pt x="3551" y="78"/>
                    <a:pt x="3430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578575" y="1297300"/>
              <a:ext cx="105500" cy="80175"/>
            </a:xfrm>
            <a:custGeom>
              <a:rect b="b" l="l" r="r" t="t"/>
              <a:pathLst>
                <a:path extrusionOk="0" h="3207" w="4220">
                  <a:moveTo>
                    <a:pt x="3306" y="1"/>
                  </a:moveTo>
                  <a:cubicBezTo>
                    <a:pt x="3268" y="1"/>
                    <a:pt x="3229" y="8"/>
                    <a:pt x="3191" y="22"/>
                  </a:cubicBezTo>
                  <a:lnTo>
                    <a:pt x="244" y="1164"/>
                  </a:lnTo>
                  <a:cubicBezTo>
                    <a:pt x="80" y="1227"/>
                    <a:pt x="1" y="1411"/>
                    <a:pt x="63" y="1574"/>
                  </a:cubicBezTo>
                  <a:lnTo>
                    <a:pt x="620" y="3003"/>
                  </a:lnTo>
                  <a:cubicBezTo>
                    <a:pt x="669" y="3129"/>
                    <a:pt x="788" y="3207"/>
                    <a:pt x="915" y="3207"/>
                  </a:cubicBezTo>
                  <a:cubicBezTo>
                    <a:pt x="953" y="3207"/>
                    <a:pt x="991" y="3200"/>
                    <a:pt x="1029" y="3186"/>
                  </a:cubicBezTo>
                  <a:lnTo>
                    <a:pt x="3974" y="2044"/>
                  </a:lnTo>
                  <a:cubicBezTo>
                    <a:pt x="4139" y="1981"/>
                    <a:pt x="4219" y="1797"/>
                    <a:pt x="4156" y="1633"/>
                  </a:cubicBezTo>
                  <a:lnTo>
                    <a:pt x="3601" y="203"/>
                  </a:lnTo>
                  <a:cubicBezTo>
                    <a:pt x="3552" y="77"/>
                    <a:pt x="3432" y="1"/>
                    <a:pt x="3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535825" y="1693100"/>
              <a:ext cx="372875" cy="257975"/>
            </a:xfrm>
            <a:custGeom>
              <a:rect b="b" l="l" r="r" t="t"/>
              <a:pathLst>
                <a:path extrusionOk="0" h="10319" w="14915">
                  <a:moveTo>
                    <a:pt x="12608" y="0"/>
                  </a:moveTo>
                  <a:cubicBezTo>
                    <a:pt x="12494" y="0"/>
                    <a:pt x="12379" y="21"/>
                    <a:pt x="12266" y="64"/>
                  </a:cubicBezTo>
                  <a:cubicBezTo>
                    <a:pt x="11778" y="254"/>
                    <a:pt x="11535" y="803"/>
                    <a:pt x="11725" y="1291"/>
                  </a:cubicBezTo>
                  <a:cubicBezTo>
                    <a:pt x="12768" y="3984"/>
                    <a:pt x="11426" y="7024"/>
                    <a:pt x="8734" y="8067"/>
                  </a:cubicBezTo>
                  <a:cubicBezTo>
                    <a:pt x="8114" y="8308"/>
                    <a:pt x="7476" y="8421"/>
                    <a:pt x="6847" y="8421"/>
                  </a:cubicBezTo>
                  <a:cubicBezTo>
                    <a:pt x="4747" y="8421"/>
                    <a:pt x="2761" y="7149"/>
                    <a:pt x="1958" y="5077"/>
                  </a:cubicBezTo>
                  <a:cubicBezTo>
                    <a:pt x="1813" y="4701"/>
                    <a:pt x="1454" y="4470"/>
                    <a:pt x="1073" y="4470"/>
                  </a:cubicBezTo>
                  <a:cubicBezTo>
                    <a:pt x="959" y="4470"/>
                    <a:pt x="843" y="4491"/>
                    <a:pt x="730" y="4535"/>
                  </a:cubicBezTo>
                  <a:cubicBezTo>
                    <a:pt x="242" y="4725"/>
                    <a:pt x="1" y="5274"/>
                    <a:pt x="189" y="5763"/>
                  </a:cubicBezTo>
                  <a:cubicBezTo>
                    <a:pt x="1283" y="8586"/>
                    <a:pt x="3988" y="10319"/>
                    <a:pt x="6849" y="10319"/>
                  </a:cubicBezTo>
                  <a:cubicBezTo>
                    <a:pt x="7704" y="10319"/>
                    <a:pt x="8574" y="10164"/>
                    <a:pt x="9418" y="9837"/>
                  </a:cubicBezTo>
                  <a:cubicBezTo>
                    <a:pt x="13087" y="8415"/>
                    <a:pt x="14915" y="4275"/>
                    <a:pt x="13492" y="607"/>
                  </a:cubicBezTo>
                  <a:cubicBezTo>
                    <a:pt x="13347" y="230"/>
                    <a:pt x="12988" y="0"/>
                    <a:pt x="12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727800" y="1901050"/>
              <a:ext cx="76725" cy="98600"/>
            </a:xfrm>
            <a:custGeom>
              <a:rect b="b" l="l" r="r" t="t"/>
              <a:pathLst>
                <a:path extrusionOk="0" h="3944" w="3069">
                  <a:moveTo>
                    <a:pt x="2402" y="0"/>
                  </a:moveTo>
                  <a:lnTo>
                    <a:pt x="0" y="878"/>
                  </a:lnTo>
                  <a:lnTo>
                    <a:pt x="1712" y="3943"/>
                  </a:lnTo>
                  <a:lnTo>
                    <a:pt x="3069" y="3447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7032675" y="1260600"/>
              <a:ext cx="326150" cy="297100"/>
            </a:xfrm>
            <a:custGeom>
              <a:rect b="b" l="l" r="r" t="t"/>
              <a:pathLst>
                <a:path extrusionOk="0" h="11884" w="13046">
                  <a:moveTo>
                    <a:pt x="6522" y="1"/>
                  </a:moveTo>
                  <a:cubicBezTo>
                    <a:pt x="5001" y="1"/>
                    <a:pt x="3481" y="581"/>
                    <a:pt x="2321" y="1741"/>
                  </a:cubicBezTo>
                  <a:cubicBezTo>
                    <a:pt x="0" y="4061"/>
                    <a:pt x="0" y="7823"/>
                    <a:pt x="2321" y="10143"/>
                  </a:cubicBezTo>
                  <a:cubicBezTo>
                    <a:pt x="3481" y="11303"/>
                    <a:pt x="5001" y="11883"/>
                    <a:pt x="6522" y="11883"/>
                  </a:cubicBezTo>
                  <a:cubicBezTo>
                    <a:pt x="8042" y="11883"/>
                    <a:pt x="9563" y="11303"/>
                    <a:pt x="10723" y="10143"/>
                  </a:cubicBezTo>
                  <a:cubicBezTo>
                    <a:pt x="13045" y="7823"/>
                    <a:pt x="13045" y="4061"/>
                    <a:pt x="10723" y="1741"/>
                  </a:cubicBezTo>
                  <a:cubicBezTo>
                    <a:pt x="9563" y="581"/>
                    <a:pt x="8042" y="1"/>
                    <a:pt x="6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7103175" y="1321725"/>
              <a:ext cx="185200" cy="174800"/>
            </a:xfrm>
            <a:custGeom>
              <a:rect b="b" l="l" r="r" t="t"/>
              <a:pathLst>
                <a:path extrusionOk="0" h="6992" w="7408">
                  <a:moveTo>
                    <a:pt x="3696" y="383"/>
                  </a:moveTo>
                  <a:cubicBezTo>
                    <a:pt x="3825" y="383"/>
                    <a:pt x="3955" y="390"/>
                    <a:pt x="4082" y="406"/>
                  </a:cubicBezTo>
                  <a:cubicBezTo>
                    <a:pt x="5786" y="616"/>
                    <a:pt x="7002" y="2173"/>
                    <a:pt x="6793" y="3877"/>
                  </a:cubicBezTo>
                  <a:cubicBezTo>
                    <a:pt x="6600" y="5453"/>
                    <a:pt x="5253" y="6612"/>
                    <a:pt x="3703" y="6612"/>
                  </a:cubicBezTo>
                  <a:cubicBezTo>
                    <a:pt x="3577" y="6612"/>
                    <a:pt x="3450" y="6604"/>
                    <a:pt x="3322" y="6589"/>
                  </a:cubicBezTo>
                  <a:cubicBezTo>
                    <a:pt x="1619" y="6378"/>
                    <a:pt x="403" y="4822"/>
                    <a:pt x="612" y="3117"/>
                  </a:cubicBezTo>
                  <a:cubicBezTo>
                    <a:pt x="804" y="1559"/>
                    <a:pt x="2125" y="387"/>
                    <a:pt x="3696" y="383"/>
                  </a:cubicBezTo>
                  <a:close/>
                  <a:moveTo>
                    <a:pt x="3700" y="1"/>
                  </a:moveTo>
                  <a:cubicBezTo>
                    <a:pt x="1963" y="1"/>
                    <a:pt x="452" y="1302"/>
                    <a:pt x="234" y="3070"/>
                  </a:cubicBezTo>
                  <a:cubicBezTo>
                    <a:pt x="0" y="4983"/>
                    <a:pt x="1365" y="6731"/>
                    <a:pt x="3278" y="6965"/>
                  </a:cubicBezTo>
                  <a:cubicBezTo>
                    <a:pt x="3419" y="6984"/>
                    <a:pt x="3561" y="6992"/>
                    <a:pt x="3706" y="6992"/>
                  </a:cubicBezTo>
                  <a:cubicBezTo>
                    <a:pt x="5444" y="6992"/>
                    <a:pt x="6953" y="5692"/>
                    <a:pt x="7173" y="3923"/>
                  </a:cubicBezTo>
                  <a:cubicBezTo>
                    <a:pt x="7407" y="2009"/>
                    <a:pt x="6043" y="265"/>
                    <a:pt x="4129" y="27"/>
                  </a:cubicBezTo>
                  <a:cubicBezTo>
                    <a:pt x="3985" y="10"/>
                    <a:pt x="3842" y="1"/>
                    <a:pt x="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7118850" y="1311500"/>
              <a:ext cx="65150" cy="61200"/>
            </a:xfrm>
            <a:custGeom>
              <a:rect b="b" l="l" r="r" t="t"/>
              <a:pathLst>
                <a:path extrusionOk="0" h="2448" w="2606">
                  <a:moveTo>
                    <a:pt x="1311" y="0"/>
                  </a:moveTo>
                  <a:cubicBezTo>
                    <a:pt x="874" y="0"/>
                    <a:pt x="462" y="234"/>
                    <a:pt x="244" y="621"/>
                  </a:cubicBezTo>
                  <a:cubicBezTo>
                    <a:pt x="0" y="1052"/>
                    <a:pt x="40" y="1588"/>
                    <a:pt x="344" y="1977"/>
                  </a:cubicBezTo>
                  <a:cubicBezTo>
                    <a:pt x="581" y="2279"/>
                    <a:pt x="939" y="2447"/>
                    <a:pt x="1310" y="2447"/>
                  </a:cubicBezTo>
                  <a:cubicBezTo>
                    <a:pt x="1419" y="2447"/>
                    <a:pt x="1528" y="2433"/>
                    <a:pt x="1636" y="2403"/>
                  </a:cubicBezTo>
                  <a:cubicBezTo>
                    <a:pt x="2113" y="2270"/>
                    <a:pt x="2463" y="1863"/>
                    <a:pt x="2524" y="1373"/>
                  </a:cubicBezTo>
                  <a:cubicBezTo>
                    <a:pt x="2605" y="702"/>
                    <a:pt x="2129" y="92"/>
                    <a:pt x="1458" y="9"/>
                  </a:cubicBezTo>
                  <a:cubicBezTo>
                    <a:pt x="1409" y="3"/>
                    <a:pt x="1360" y="0"/>
                    <a:pt x="1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6" name="Google Shape;236;p7"/>
          <p:cNvGrpSpPr/>
          <p:nvPr/>
        </p:nvGrpSpPr>
        <p:grpSpPr>
          <a:xfrm rot="5400000">
            <a:off x="-193869" y="3204026"/>
            <a:ext cx="1427616" cy="2668461"/>
            <a:chOff x="4530725" y="2880400"/>
            <a:chExt cx="418300" cy="781875"/>
          </a:xfrm>
        </p:grpSpPr>
        <p:sp>
          <p:nvSpPr>
            <p:cNvPr id="237" name="Google Shape;237;p7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" name="Google Shape;252;p7"/>
          <p:cNvGrpSpPr/>
          <p:nvPr/>
        </p:nvGrpSpPr>
        <p:grpSpPr>
          <a:xfrm flipH="1" rot="-9991047">
            <a:off x="7289971" y="-821819"/>
            <a:ext cx="2281616" cy="1957392"/>
            <a:chOff x="4770475" y="2910125"/>
            <a:chExt cx="548975" cy="470975"/>
          </a:xfrm>
        </p:grpSpPr>
        <p:sp>
          <p:nvSpPr>
            <p:cNvPr id="253" name="Google Shape;253;p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9" name="Google Shape;259;p7"/>
          <p:cNvGrpSpPr/>
          <p:nvPr/>
        </p:nvGrpSpPr>
        <p:grpSpPr>
          <a:xfrm flipH="1" rot="-5003494">
            <a:off x="5827788" y="4143033"/>
            <a:ext cx="2281603" cy="1957384"/>
            <a:chOff x="4770475" y="2910125"/>
            <a:chExt cx="548975" cy="470975"/>
          </a:xfrm>
        </p:grpSpPr>
        <p:sp>
          <p:nvSpPr>
            <p:cNvPr id="260" name="Google Shape;260;p7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" name="Google Shape;266;p7"/>
          <p:cNvGrpSpPr/>
          <p:nvPr/>
        </p:nvGrpSpPr>
        <p:grpSpPr>
          <a:xfrm rot="-6172011">
            <a:off x="7990474" y="3547858"/>
            <a:ext cx="1599741" cy="2121417"/>
            <a:chOff x="1936325" y="996650"/>
            <a:chExt cx="730000" cy="968000"/>
          </a:xfrm>
        </p:grpSpPr>
        <p:sp>
          <p:nvSpPr>
            <p:cNvPr id="267" name="Google Shape;267;p7"/>
            <p:cNvSpPr/>
            <p:nvPr/>
          </p:nvSpPr>
          <p:spPr>
            <a:xfrm>
              <a:off x="1936325" y="1796325"/>
              <a:ext cx="228750" cy="168325"/>
            </a:xfrm>
            <a:custGeom>
              <a:rect b="b" l="l" r="r" t="t"/>
              <a:pathLst>
                <a:path extrusionOk="0" h="6733" w="9150">
                  <a:moveTo>
                    <a:pt x="1536" y="0"/>
                  </a:moveTo>
                  <a:cubicBezTo>
                    <a:pt x="1315" y="0"/>
                    <a:pt x="1156" y="56"/>
                    <a:pt x="1074" y="172"/>
                  </a:cubicBezTo>
                  <a:cubicBezTo>
                    <a:pt x="1032" y="231"/>
                    <a:pt x="422" y="1105"/>
                    <a:pt x="380" y="1164"/>
                  </a:cubicBezTo>
                  <a:cubicBezTo>
                    <a:pt x="0" y="1704"/>
                    <a:pt x="1414" y="3349"/>
                    <a:pt x="3540" y="4839"/>
                  </a:cubicBezTo>
                  <a:cubicBezTo>
                    <a:pt x="5206" y="6007"/>
                    <a:pt x="6813" y="6733"/>
                    <a:pt x="7613" y="6733"/>
                  </a:cubicBezTo>
                  <a:cubicBezTo>
                    <a:pt x="7834" y="6733"/>
                    <a:pt x="7994" y="6677"/>
                    <a:pt x="8076" y="6561"/>
                  </a:cubicBezTo>
                  <a:cubicBezTo>
                    <a:pt x="8118" y="6502"/>
                    <a:pt x="8729" y="5628"/>
                    <a:pt x="8769" y="5569"/>
                  </a:cubicBezTo>
                  <a:cubicBezTo>
                    <a:pt x="9149" y="5029"/>
                    <a:pt x="7736" y="3386"/>
                    <a:pt x="5611" y="1894"/>
                  </a:cubicBezTo>
                  <a:cubicBezTo>
                    <a:pt x="3945" y="727"/>
                    <a:pt x="2337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952775" y="1796325"/>
              <a:ext cx="211425" cy="143525"/>
            </a:xfrm>
            <a:custGeom>
              <a:rect b="b" l="l" r="r" t="t"/>
              <a:pathLst>
                <a:path extrusionOk="0" h="5741" w="8457">
                  <a:moveTo>
                    <a:pt x="844" y="0"/>
                  </a:moveTo>
                  <a:cubicBezTo>
                    <a:pt x="622" y="0"/>
                    <a:pt x="463" y="56"/>
                    <a:pt x="381" y="172"/>
                  </a:cubicBezTo>
                  <a:cubicBezTo>
                    <a:pt x="1" y="712"/>
                    <a:pt x="1416" y="2358"/>
                    <a:pt x="3541" y="3847"/>
                  </a:cubicBezTo>
                  <a:cubicBezTo>
                    <a:pt x="5204" y="5015"/>
                    <a:pt x="6812" y="5741"/>
                    <a:pt x="7613" y="5741"/>
                  </a:cubicBezTo>
                  <a:cubicBezTo>
                    <a:pt x="7834" y="5741"/>
                    <a:pt x="7994" y="5686"/>
                    <a:pt x="8076" y="5569"/>
                  </a:cubicBezTo>
                  <a:cubicBezTo>
                    <a:pt x="8456" y="5029"/>
                    <a:pt x="7041" y="3384"/>
                    <a:pt x="4918" y="1894"/>
                  </a:cubicBezTo>
                  <a:cubicBezTo>
                    <a:pt x="3254" y="727"/>
                    <a:pt x="164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024675" y="1708750"/>
              <a:ext cx="152225" cy="182200"/>
            </a:xfrm>
            <a:custGeom>
              <a:rect b="b" l="l" r="r" t="t"/>
              <a:pathLst>
                <a:path extrusionOk="0" h="7288" w="6089">
                  <a:moveTo>
                    <a:pt x="4532" y="0"/>
                  </a:moveTo>
                  <a:lnTo>
                    <a:pt x="141" y="5857"/>
                  </a:lnTo>
                  <a:cubicBezTo>
                    <a:pt x="0" y="6056"/>
                    <a:pt x="314" y="6516"/>
                    <a:pt x="842" y="6887"/>
                  </a:cubicBezTo>
                  <a:cubicBezTo>
                    <a:pt x="1207" y="7142"/>
                    <a:pt x="1577" y="7288"/>
                    <a:pt x="1818" y="7288"/>
                  </a:cubicBezTo>
                  <a:cubicBezTo>
                    <a:pt x="1927" y="7288"/>
                    <a:pt x="2009" y="7258"/>
                    <a:pt x="2053" y="7196"/>
                  </a:cubicBezTo>
                  <a:lnTo>
                    <a:pt x="6088" y="1091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90900" y="1607325"/>
              <a:ext cx="330325" cy="235825"/>
            </a:xfrm>
            <a:custGeom>
              <a:rect b="b" l="l" r="r" t="t"/>
              <a:pathLst>
                <a:path extrusionOk="0" h="9433" w="13213">
                  <a:moveTo>
                    <a:pt x="1715" y="1"/>
                  </a:moveTo>
                  <a:cubicBezTo>
                    <a:pt x="1445" y="1"/>
                    <a:pt x="1252" y="67"/>
                    <a:pt x="1154" y="208"/>
                  </a:cubicBezTo>
                  <a:cubicBezTo>
                    <a:pt x="1082" y="308"/>
                    <a:pt x="580" y="1025"/>
                    <a:pt x="508" y="1127"/>
                  </a:cubicBezTo>
                  <a:cubicBezTo>
                    <a:pt x="0" y="1848"/>
                    <a:pt x="2172" y="4247"/>
                    <a:pt x="5363" y="6484"/>
                  </a:cubicBezTo>
                  <a:cubicBezTo>
                    <a:pt x="7933" y="8286"/>
                    <a:pt x="10379" y="9433"/>
                    <a:pt x="11498" y="9433"/>
                  </a:cubicBezTo>
                  <a:cubicBezTo>
                    <a:pt x="11768" y="9433"/>
                    <a:pt x="11960" y="9366"/>
                    <a:pt x="12059" y="9226"/>
                  </a:cubicBezTo>
                  <a:cubicBezTo>
                    <a:pt x="12131" y="9125"/>
                    <a:pt x="12633" y="8409"/>
                    <a:pt x="12705" y="8306"/>
                  </a:cubicBezTo>
                  <a:cubicBezTo>
                    <a:pt x="13212" y="7584"/>
                    <a:pt x="11038" y="5186"/>
                    <a:pt x="7850" y="2950"/>
                  </a:cubicBezTo>
                  <a:cubicBezTo>
                    <a:pt x="5279" y="1148"/>
                    <a:pt x="2833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010325" y="1605175"/>
              <a:ext cx="311900" cy="211075"/>
            </a:xfrm>
            <a:custGeom>
              <a:rect b="b" l="l" r="r" t="t"/>
              <a:pathLst>
                <a:path extrusionOk="0" h="8443" w="12476">
                  <a:moveTo>
                    <a:pt x="929" y="1"/>
                  </a:moveTo>
                  <a:cubicBezTo>
                    <a:pt x="704" y="1"/>
                    <a:pt x="544" y="56"/>
                    <a:pt x="462" y="172"/>
                  </a:cubicBezTo>
                  <a:cubicBezTo>
                    <a:pt x="0" y="828"/>
                    <a:pt x="2214" y="3171"/>
                    <a:pt x="5403" y="5407"/>
                  </a:cubicBezTo>
                  <a:cubicBezTo>
                    <a:pt x="8028" y="7249"/>
                    <a:pt x="10501" y="8442"/>
                    <a:pt x="11548" y="8442"/>
                  </a:cubicBezTo>
                  <a:cubicBezTo>
                    <a:pt x="11773" y="8442"/>
                    <a:pt x="11932" y="8388"/>
                    <a:pt x="12013" y="8272"/>
                  </a:cubicBezTo>
                  <a:cubicBezTo>
                    <a:pt x="12475" y="7617"/>
                    <a:pt x="10261" y="5274"/>
                    <a:pt x="7073" y="3038"/>
                  </a:cubicBezTo>
                  <a:cubicBezTo>
                    <a:pt x="4449" y="1197"/>
                    <a:pt x="1979" y="1"/>
                    <a:pt x="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2529375" y="996650"/>
              <a:ext cx="136950" cy="192050"/>
            </a:xfrm>
            <a:custGeom>
              <a:rect b="b" l="l" r="r" t="t"/>
              <a:pathLst>
                <a:path extrusionOk="0" h="7682" w="5478">
                  <a:moveTo>
                    <a:pt x="5263" y="1"/>
                  </a:moveTo>
                  <a:cubicBezTo>
                    <a:pt x="5203" y="1"/>
                    <a:pt x="5142" y="29"/>
                    <a:pt x="5106" y="83"/>
                  </a:cubicBezTo>
                  <a:lnTo>
                    <a:pt x="87" y="7385"/>
                  </a:lnTo>
                  <a:cubicBezTo>
                    <a:pt x="0" y="7510"/>
                    <a:pt x="88" y="7681"/>
                    <a:pt x="240" y="7681"/>
                  </a:cubicBezTo>
                  <a:cubicBezTo>
                    <a:pt x="241" y="7681"/>
                    <a:pt x="242" y="7681"/>
                    <a:pt x="243" y="7681"/>
                  </a:cubicBezTo>
                  <a:cubicBezTo>
                    <a:pt x="306" y="7681"/>
                    <a:pt x="365" y="7651"/>
                    <a:pt x="401" y="7600"/>
                  </a:cubicBezTo>
                  <a:lnTo>
                    <a:pt x="5419" y="299"/>
                  </a:lnTo>
                  <a:cubicBezTo>
                    <a:pt x="5478" y="212"/>
                    <a:pt x="5457" y="94"/>
                    <a:pt x="5370" y="33"/>
                  </a:cubicBezTo>
                  <a:cubicBezTo>
                    <a:pt x="5337" y="11"/>
                    <a:pt x="5300" y="1"/>
                    <a:pt x="5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057250" y="1102900"/>
              <a:ext cx="553600" cy="689200"/>
            </a:xfrm>
            <a:custGeom>
              <a:rect b="b" l="l" r="r" t="t"/>
              <a:pathLst>
                <a:path extrusionOk="0" h="27568" w="22144">
                  <a:moveTo>
                    <a:pt x="20120" y="0"/>
                  </a:moveTo>
                  <a:cubicBezTo>
                    <a:pt x="20106" y="0"/>
                    <a:pt x="20092" y="5"/>
                    <a:pt x="20080" y="13"/>
                  </a:cubicBezTo>
                  <a:lnTo>
                    <a:pt x="17534" y="2474"/>
                  </a:lnTo>
                  <a:lnTo>
                    <a:pt x="17463" y="2424"/>
                  </a:lnTo>
                  <a:lnTo>
                    <a:pt x="14655" y="1936"/>
                  </a:lnTo>
                  <a:cubicBezTo>
                    <a:pt x="14593" y="1925"/>
                    <a:pt x="14531" y="1920"/>
                    <a:pt x="14472" y="1920"/>
                  </a:cubicBezTo>
                  <a:cubicBezTo>
                    <a:pt x="14205" y="1920"/>
                    <a:pt x="13973" y="2026"/>
                    <a:pt x="13840" y="2215"/>
                  </a:cubicBezTo>
                  <a:lnTo>
                    <a:pt x="8785" y="9438"/>
                  </a:lnTo>
                  <a:lnTo>
                    <a:pt x="1" y="21867"/>
                  </a:lnTo>
                  <a:cubicBezTo>
                    <a:pt x="2275" y="24326"/>
                    <a:pt x="5050" y="26269"/>
                    <a:pt x="8139" y="27567"/>
                  </a:cubicBezTo>
                  <a:lnTo>
                    <a:pt x="16924" y="15138"/>
                  </a:lnTo>
                  <a:lnTo>
                    <a:pt x="21978" y="7916"/>
                  </a:lnTo>
                  <a:cubicBezTo>
                    <a:pt x="22144" y="7684"/>
                    <a:pt x="22138" y="7357"/>
                    <a:pt x="21965" y="7055"/>
                  </a:cubicBezTo>
                  <a:lnTo>
                    <a:pt x="20551" y="4585"/>
                  </a:lnTo>
                  <a:lnTo>
                    <a:pt x="20481" y="4535"/>
                  </a:lnTo>
                  <a:lnTo>
                    <a:pt x="21933" y="1313"/>
                  </a:lnTo>
                  <a:cubicBezTo>
                    <a:pt x="21942" y="1282"/>
                    <a:pt x="21929" y="1250"/>
                    <a:pt x="21904" y="1235"/>
                  </a:cubicBezTo>
                  <a:lnTo>
                    <a:pt x="20162" y="15"/>
                  </a:lnTo>
                  <a:cubicBezTo>
                    <a:pt x="20150" y="5"/>
                    <a:pt x="20135" y="0"/>
                    <a:pt x="20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124325" y="1395375"/>
              <a:ext cx="275325" cy="359625"/>
            </a:xfrm>
            <a:custGeom>
              <a:rect b="b" l="l" r="r" t="t"/>
              <a:pathLst>
                <a:path extrusionOk="0" h="14385" w="11013">
                  <a:moveTo>
                    <a:pt x="9329" y="0"/>
                  </a:moveTo>
                  <a:lnTo>
                    <a:pt x="1" y="13204"/>
                  </a:lnTo>
                  <a:lnTo>
                    <a:pt x="1684" y="14384"/>
                  </a:lnTo>
                  <a:lnTo>
                    <a:pt x="11012" y="1178"/>
                  </a:lnTo>
                  <a:lnTo>
                    <a:pt x="9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2288850" y="1331750"/>
              <a:ext cx="187325" cy="145350"/>
            </a:xfrm>
            <a:custGeom>
              <a:rect b="b" l="l" r="r" t="t"/>
              <a:pathLst>
                <a:path extrusionOk="0" h="5814" w="7493">
                  <a:moveTo>
                    <a:pt x="787" y="1"/>
                  </a:moveTo>
                  <a:lnTo>
                    <a:pt x="0" y="1118"/>
                  </a:lnTo>
                  <a:lnTo>
                    <a:pt x="6706" y="5813"/>
                  </a:lnTo>
                  <a:lnTo>
                    <a:pt x="7493" y="469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308425" y="1124125"/>
              <a:ext cx="277950" cy="325125"/>
            </a:xfrm>
            <a:custGeom>
              <a:rect b="b" l="l" r="r" t="t"/>
              <a:pathLst>
                <a:path extrusionOk="0" h="13005" w="11118">
                  <a:moveTo>
                    <a:pt x="9947" y="0"/>
                  </a:moveTo>
                  <a:cubicBezTo>
                    <a:pt x="9944" y="0"/>
                    <a:pt x="9940" y="6"/>
                    <a:pt x="9936" y="8"/>
                  </a:cubicBezTo>
                  <a:cubicBezTo>
                    <a:pt x="9930" y="8"/>
                    <a:pt x="9925" y="12"/>
                    <a:pt x="9921" y="15"/>
                  </a:cubicBezTo>
                  <a:lnTo>
                    <a:pt x="8703" y="1186"/>
                  </a:lnTo>
                  <a:lnTo>
                    <a:pt x="6824" y="2991"/>
                  </a:lnTo>
                  <a:lnTo>
                    <a:pt x="4507" y="2586"/>
                  </a:lnTo>
                  <a:cubicBezTo>
                    <a:pt x="4456" y="2578"/>
                    <a:pt x="4405" y="2573"/>
                    <a:pt x="4353" y="2573"/>
                  </a:cubicBezTo>
                  <a:cubicBezTo>
                    <a:pt x="4336" y="2573"/>
                    <a:pt x="4319" y="2574"/>
                    <a:pt x="4302" y="2575"/>
                  </a:cubicBezTo>
                  <a:cubicBezTo>
                    <a:pt x="4104" y="2588"/>
                    <a:pt x="3935" y="2674"/>
                    <a:pt x="3835" y="2818"/>
                  </a:cubicBezTo>
                  <a:lnTo>
                    <a:pt x="0" y="8302"/>
                  </a:lnTo>
                  <a:lnTo>
                    <a:pt x="6713" y="13005"/>
                  </a:lnTo>
                  <a:lnTo>
                    <a:pt x="10546" y="7521"/>
                  </a:lnTo>
                  <a:cubicBezTo>
                    <a:pt x="10681" y="7329"/>
                    <a:pt x="10677" y="7059"/>
                    <a:pt x="10535" y="6810"/>
                  </a:cubicBezTo>
                  <a:lnTo>
                    <a:pt x="9368" y="4773"/>
                  </a:lnTo>
                  <a:lnTo>
                    <a:pt x="11108" y="850"/>
                  </a:lnTo>
                  <a:cubicBezTo>
                    <a:pt x="11118" y="829"/>
                    <a:pt x="11112" y="806"/>
                    <a:pt x="11095" y="793"/>
                  </a:cubicBezTo>
                  <a:lnTo>
                    <a:pt x="9978" y="10"/>
                  </a:lnTo>
                  <a:cubicBezTo>
                    <a:pt x="9968" y="2"/>
                    <a:pt x="9959" y="0"/>
                    <a:pt x="9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454100" y="1314800"/>
              <a:ext cx="80225" cy="96625"/>
            </a:xfrm>
            <a:custGeom>
              <a:rect b="b" l="l" r="r" t="t"/>
              <a:pathLst>
                <a:path extrusionOk="0" h="3865" w="3209">
                  <a:moveTo>
                    <a:pt x="2783" y="1"/>
                  </a:moveTo>
                  <a:cubicBezTo>
                    <a:pt x="2417" y="1"/>
                    <a:pt x="1700" y="643"/>
                    <a:pt x="1063" y="1566"/>
                  </a:cubicBezTo>
                  <a:cubicBezTo>
                    <a:pt x="343" y="2613"/>
                    <a:pt x="1" y="3628"/>
                    <a:pt x="299" y="3829"/>
                  </a:cubicBezTo>
                  <a:cubicBezTo>
                    <a:pt x="335" y="3853"/>
                    <a:pt x="377" y="3865"/>
                    <a:pt x="426" y="3865"/>
                  </a:cubicBezTo>
                  <a:cubicBezTo>
                    <a:pt x="792" y="3865"/>
                    <a:pt x="1510" y="3223"/>
                    <a:pt x="2146" y="2300"/>
                  </a:cubicBezTo>
                  <a:cubicBezTo>
                    <a:pt x="2866" y="1251"/>
                    <a:pt x="3208" y="238"/>
                    <a:pt x="2910" y="36"/>
                  </a:cubicBezTo>
                  <a:cubicBezTo>
                    <a:pt x="2875" y="12"/>
                    <a:pt x="2832" y="1"/>
                    <a:pt x="2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"/>
          <p:cNvSpPr txBox="1"/>
          <p:nvPr>
            <p:ph type="title"/>
          </p:nvPr>
        </p:nvSpPr>
        <p:spPr>
          <a:xfrm>
            <a:off x="1388100" y="1666938"/>
            <a:ext cx="6367800" cy="18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280" name="Google Shape;280;p8"/>
          <p:cNvGrpSpPr/>
          <p:nvPr/>
        </p:nvGrpSpPr>
        <p:grpSpPr>
          <a:xfrm rot="6570110">
            <a:off x="101047" y="3929233"/>
            <a:ext cx="2089426" cy="1792466"/>
            <a:chOff x="4770475" y="2910125"/>
            <a:chExt cx="548975" cy="470975"/>
          </a:xfrm>
        </p:grpSpPr>
        <p:sp>
          <p:nvSpPr>
            <p:cNvPr id="281" name="Google Shape;281;p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 flipH="1" rot="2154994">
            <a:off x="-253500" y="2748153"/>
            <a:ext cx="1615564" cy="3019896"/>
            <a:chOff x="4530725" y="2880400"/>
            <a:chExt cx="418300" cy="781875"/>
          </a:xfrm>
        </p:grpSpPr>
        <p:sp>
          <p:nvSpPr>
            <p:cNvPr id="288" name="Google Shape;288;p8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8"/>
          <p:cNvGrpSpPr/>
          <p:nvPr/>
        </p:nvGrpSpPr>
        <p:grpSpPr>
          <a:xfrm rot="-4559972">
            <a:off x="7377011" y="-195914"/>
            <a:ext cx="2089434" cy="1792458"/>
            <a:chOff x="4770475" y="2910125"/>
            <a:chExt cx="548975" cy="470975"/>
          </a:xfrm>
        </p:grpSpPr>
        <p:sp>
          <p:nvSpPr>
            <p:cNvPr id="304" name="Google Shape;304;p8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0" name="Google Shape;310;p8"/>
          <p:cNvGrpSpPr/>
          <p:nvPr/>
        </p:nvGrpSpPr>
        <p:grpSpPr>
          <a:xfrm flipH="1" rot="-8975163">
            <a:off x="8256900" y="-301532"/>
            <a:ext cx="1615546" cy="3019910"/>
            <a:chOff x="4530725" y="2880400"/>
            <a:chExt cx="418300" cy="781875"/>
          </a:xfrm>
        </p:grpSpPr>
        <p:sp>
          <p:nvSpPr>
            <p:cNvPr id="311" name="Google Shape;311;p8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"/>
          <p:cNvSpPr txBox="1"/>
          <p:nvPr>
            <p:ph type="title"/>
          </p:nvPr>
        </p:nvSpPr>
        <p:spPr>
          <a:xfrm>
            <a:off x="2339700" y="1461188"/>
            <a:ext cx="4464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8" name="Google Shape;328;p9"/>
          <p:cNvSpPr txBox="1"/>
          <p:nvPr>
            <p:ph idx="1" type="subTitle"/>
          </p:nvPr>
        </p:nvSpPr>
        <p:spPr>
          <a:xfrm>
            <a:off x="2339700" y="2442400"/>
            <a:ext cx="4464600" cy="12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9" name="Google Shape;329;p9"/>
          <p:cNvGrpSpPr/>
          <p:nvPr/>
        </p:nvGrpSpPr>
        <p:grpSpPr>
          <a:xfrm flipH="1" rot="4545127">
            <a:off x="-974134" y="459778"/>
            <a:ext cx="2281619" cy="1957394"/>
            <a:chOff x="4770475" y="2910125"/>
            <a:chExt cx="548975" cy="470975"/>
          </a:xfrm>
        </p:grpSpPr>
        <p:sp>
          <p:nvSpPr>
            <p:cNvPr id="330" name="Google Shape;330;p9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9"/>
          <p:cNvSpPr/>
          <p:nvPr/>
        </p:nvSpPr>
        <p:spPr>
          <a:xfrm rot="-2004035">
            <a:off x="8092995" y="344396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9"/>
          <p:cNvSpPr/>
          <p:nvPr/>
        </p:nvSpPr>
        <p:spPr>
          <a:xfrm rot="-365596">
            <a:off x="-119220" y="3279063"/>
            <a:ext cx="1224512" cy="1005026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" name="Google Shape;338;p9"/>
          <p:cNvGrpSpPr/>
          <p:nvPr/>
        </p:nvGrpSpPr>
        <p:grpSpPr>
          <a:xfrm>
            <a:off x="1845206" y="356301"/>
            <a:ext cx="494659" cy="420282"/>
            <a:chOff x="4021700" y="2078100"/>
            <a:chExt cx="294125" cy="249900"/>
          </a:xfrm>
        </p:grpSpPr>
        <p:sp>
          <p:nvSpPr>
            <p:cNvPr id="339" name="Google Shape;339;p9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" name="Google Shape;341;p9"/>
          <p:cNvGrpSpPr/>
          <p:nvPr/>
        </p:nvGrpSpPr>
        <p:grpSpPr>
          <a:xfrm rot="-7200046">
            <a:off x="7866279" y="-1405192"/>
            <a:ext cx="2145746" cy="4011012"/>
            <a:chOff x="4530725" y="2880400"/>
            <a:chExt cx="418300" cy="781875"/>
          </a:xfrm>
        </p:grpSpPr>
        <p:sp>
          <p:nvSpPr>
            <p:cNvPr id="342" name="Google Shape;342;p9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0"/>
          <p:cNvSpPr txBox="1"/>
          <p:nvPr>
            <p:ph idx="1" type="body"/>
          </p:nvPr>
        </p:nvSpPr>
        <p:spPr>
          <a:xfrm>
            <a:off x="1127900" y="3773375"/>
            <a:ext cx="3658800" cy="83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800">
                <a:latin typeface="Lexend"/>
                <a:ea typeface="Lexend"/>
                <a:cs typeface="Lexend"/>
                <a:sym typeface="Lexend"/>
              </a:defRPr>
            </a:lvl1pPr>
          </a:lstStyle>
          <a:p/>
        </p:txBody>
      </p:sp>
      <p:grpSp>
        <p:nvGrpSpPr>
          <p:cNvPr id="359" name="Google Shape;359;p10"/>
          <p:cNvGrpSpPr/>
          <p:nvPr/>
        </p:nvGrpSpPr>
        <p:grpSpPr>
          <a:xfrm flipH="1" rot="1086942">
            <a:off x="-1251668" y="3405126"/>
            <a:ext cx="2215237" cy="1900341"/>
            <a:chOff x="4770475" y="2910125"/>
            <a:chExt cx="548975" cy="470975"/>
          </a:xfrm>
        </p:grpSpPr>
        <p:sp>
          <p:nvSpPr>
            <p:cNvPr id="360" name="Google Shape;360;p1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" name="Google Shape;366;p10"/>
          <p:cNvSpPr/>
          <p:nvPr/>
        </p:nvSpPr>
        <p:spPr>
          <a:xfrm flipH="1" rot="2002575">
            <a:off x="394202" y="2519539"/>
            <a:ext cx="638026" cy="638026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" name="Google Shape;367;p10"/>
          <p:cNvGrpSpPr/>
          <p:nvPr/>
        </p:nvGrpSpPr>
        <p:grpSpPr>
          <a:xfrm flipH="1">
            <a:off x="8001721" y="3473694"/>
            <a:ext cx="564544" cy="479708"/>
            <a:chOff x="4021700" y="2078100"/>
            <a:chExt cx="294125" cy="249900"/>
          </a:xfrm>
        </p:grpSpPr>
        <p:sp>
          <p:nvSpPr>
            <p:cNvPr id="368" name="Google Shape;368;p10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0" name="Google Shape;370;p10"/>
          <p:cNvGrpSpPr/>
          <p:nvPr/>
        </p:nvGrpSpPr>
        <p:grpSpPr>
          <a:xfrm flipH="1" rot="-6222710">
            <a:off x="7862787" y="3786549"/>
            <a:ext cx="2215225" cy="1900331"/>
            <a:chOff x="4770475" y="2910125"/>
            <a:chExt cx="548975" cy="470975"/>
          </a:xfrm>
        </p:grpSpPr>
        <p:sp>
          <p:nvSpPr>
            <p:cNvPr id="371" name="Google Shape;371;p10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10"/>
          <p:cNvGrpSpPr/>
          <p:nvPr/>
        </p:nvGrpSpPr>
        <p:grpSpPr>
          <a:xfrm rot="-5819900">
            <a:off x="8205201" y="-1183506"/>
            <a:ext cx="1438501" cy="2688962"/>
            <a:chOff x="4530725" y="2880400"/>
            <a:chExt cx="418300" cy="781875"/>
          </a:xfrm>
        </p:grpSpPr>
        <p:sp>
          <p:nvSpPr>
            <p:cNvPr id="378" name="Google Shape;378;p1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10"/>
          <p:cNvGrpSpPr/>
          <p:nvPr/>
        </p:nvGrpSpPr>
        <p:grpSpPr>
          <a:xfrm rot="5400000">
            <a:off x="-503546" y="3605727"/>
            <a:ext cx="1438492" cy="2688946"/>
            <a:chOff x="4530725" y="2880400"/>
            <a:chExt cx="418300" cy="781875"/>
          </a:xfrm>
        </p:grpSpPr>
        <p:sp>
          <p:nvSpPr>
            <p:cNvPr id="394" name="Google Shape;394;p1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b="1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42.jpg"/><Relationship Id="rId5" Type="http://schemas.openxmlformats.org/officeDocument/2006/relationships/image" Target="../media/image37.jpg"/><Relationship Id="rId6" Type="http://schemas.openxmlformats.org/officeDocument/2006/relationships/image" Target="../media/image62.jpg"/><Relationship Id="rId7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7.jpg"/><Relationship Id="rId5" Type="http://schemas.openxmlformats.org/officeDocument/2006/relationships/image" Target="../media/image6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3.jpg"/><Relationship Id="rId9" Type="http://schemas.openxmlformats.org/officeDocument/2006/relationships/image" Target="../media/image12.jpg"/><Relationship Id="rId5" Type="http://schemas.openxmlformats.org/officeDocument/2006/relationships/image" Target="../media/image1.jpg"/><Relationship Id="rId6" Type="http://schemas.openxmlformats.org/officeDocument/2006/relationships/image" Target="../media/image9.jpg"/><Relationship Id="rId7" Type="http://schemas.openxmlformats.org/officeDocument/2006/relationships/image" Target="../media/image50.png"/><Relationship Id="rId8" Type="http://schemas.openxmlformats.org/officeDocument/2006/relationships/image" Target="../media/image11.jpg"/><Relationship Id="rId10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Relationship Id="rId6" Type="http://schemas.openxmlformats.org/officeDocument/2006/relationships/image" Target="../media/image19.jpg"/><Relationship Id="rId7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61.png"/><Relationship Id="rId7" Type="http://schemas.openxmlformats.org/officeDocument/2006/relationships/image" Target="../media/image34.png"/><Relationship Id="rId8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Relationship Id="rId5" Type="http://schemas.openxmlformats.org/officeDocument/2006/relationships/image" Target="../media/image58.jpg"/><Relationship Id="rId6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2.jpg"/><Relationship Id="rId5" Type="http://schemas.openxmlformats.org/officeDocument/2006/relationships/image" Target="../media/image63.jpg"/><Relationship Id="rId6" Type="http://schemas.openxmlformats.org/officeDocument/2006/relationships/image" Target="../media/image41.jpg"/><Relationship Id="rId7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jpg"/><Relationship Id="rId4" Type="http://schemas.openxmlformats.org/officeDocument/2006/relationships/image" Target="../media/image36.jpg"/><Relationship Id="rId5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Relationship Id="rId5" Type="http://schemas.openxmlformats.org/officeDocument/2006/relationships/image" Target="../media/image57.png"/><Relationship Id="rId6" Type="http://schemas.openxmlformats.org/officeDocument/2006/relationships/image" Target="../media/image53.png"/><Relationship Id="rId7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ink-scent-7d7.notion.site/88180678311b48e1892369489b1c8cbe?v=b01f5ad4c71a4935a61752dbb552450a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ink-scent-7d7.notion.site/4e1e0e509e8d4916b7e2fbbce175d553?v=57b44a410ea643c9ad41603089fd7fa7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3CE"/>
        </a:solidFill>
      </p:bgPr>
    </p:bg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34"/>
          <p:cNvSpPr txBox="1"/>
          <p:nvPr>
            <p:ph type="ctrTitle"/>
          </p:nvPr>
        </p:nvSpPr>
        <p:spPr>
          <a:xfrm>
            <a:off x="627800" y="1387525"/>
            <a:ext cx="4847400" cy="12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solidFill>
                  <a:schemeClr val="lt1"/>
                </a:solidFill>
                <a:latin typeface="Pompiere"/>
                <a:ea typeface="Pompiere"/>
                <a:cs typeface="Pompiere"/>
                <a:sym typeface="Pompiere"/>
              </a:rPr>
              <a:t>Pre-Physician Assistant Society:</a:t>
            </a:r>
            <a:r>
              <a:rPr b="0" lang="en" sz="5300">
                <a:solidFill>
                  <a:schemeClr val="lt1"/>
                </a:solidFill>
                <a:latin typeface="Pompiere"/>
                <a:ea typeface="Pompiere"/>
                <a:cs typeface="Pompiere"/>
                <a:sym typeface="Pompiere"/>
              </a:rPr>
              <a:t> Fall 2025 GIM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20" name="Google Shape;1520;p34"/>
          <p:cNvSpPr txBox="1"/>
          <p:nvPr>
            <p:ph idx="1" type="subTitle"/>
          </p:nvPr>
        </p:nvSpPr>
        <p:spPr>
          <a:xfrm>
            <a:off x="713225" y="2623438"/>
            <a:ext cx="3858900" cy="4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 and Bryan</a:t>
            </a:r>
            <a:endParaRPr/>
          </a:p>
        </p:txBody>
      </p:sp>
      <p:cxnSp>
        <p:nvCxnSpPr>
          <p:cNvPr id="1521" name="Google Shape;1521;p34"/>
          <p:cNvCxnSpPr/>
          <p:nvPr/>
        </p:nvCxnSpPr>
        <p:spPr>
          <a:xfrm>
            <a:off x="713225" y="2623450"/>
            <a:ext cx="3492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2" name="Google Shape;1522;p34"/>
          <p:cNvSpPr/>
          <p:nvPr/>
        </p:nvSpPr>
        <p:spPr>
          <a:xfrm>
            <a:off x="8025550" y="627767"/>
            <a:ext cx="1413199" cy="1159892"/>
          </a:xfrm>
          <a:custGeom>
            <a:rect b="b" l="l" r="r" t="t"/>
            <a:pathLst>
              <a:path extrusionOk="0" h="209178" w="254860">
                <a:moveTo>
                  <a:pt x="192647" y="34169"/>
                </a:moveTo>
                <a:lnTo>
                  <a:pt x="192647" y="34169"/>
                </a:lnTo>
                <a:cubicBezTo>
                  <a:pt x="204510" y="34669"/>
                  <a:pt x="216571" y="38454"/>
                  <a:pt x="226698" y="42757"/>
                </a:cubicBezTo>
                <a:cubicBezTo>
                  <a:pt x="228736" y="54328"/>
                  <a:pt x="228359" y="64331"/>
                  <a:pt x="225575" y="72561"/>
                </a:cubicBezTo>
                <a:lnTo>
                  <a:pt x="192647" y="34169"/>
                </a:lnTo>
                <a:close/>
                <a:moveTo>
                  <a:pt x="182955" y="34566"/>
                </a:moveTo>
                <a:lnTo>
                  <a:pt x="221951" y="80045"/>
                </a:lnTo>
                <a:cubicBezTo>
                  <a:pt x="221979" y="80073"/>
                  <a:pt x="221998" y="80092"/>
                  <a:pt x="222026" y="80120"/>
                </a:cubicBezTo>
                <a:cubicBezTo>
                  <a:pt x="221196" y="81451"/>
                  <a:pt x="220280" y="82725"/>
                  <a:pt x="219280" y="83924"/>
                </a:cubicBezTo>
                <a:cubicBezTo>
                  <a:pt x="217326" y="86255"/>
                  <a:pt x="215071" y="88321"/>
                  <a:pt x="212589" y="90067"/>
                </a:cubicBezTo>
                <a:lnTo>
                  <a:pt x="169460" y="38576"/>
                </a:lnTo>
                <a:cubicBezTo>
                  <a:pt x="173725" y="36453"/>
                  <a:pt x="178274" y="35170"/>
                  <a:pt x="182955" y="34566"/>
                </a:cubicBezTo>
                <a:close/>
                <a:moveTo>
                  <a:pt x="162957" y="42672"/>
                </a:moveTo>
                <a:lnTo>
                  <a:pt x="205869" y="93918"/>
                </a:lnTo>
                <a:cubicBezTo>
                  <a:pt x="200773" y="96258"/>
                  <a:pt x="194846" y="97863"/>
                  <a:pt x="188174" y="98731"/>
                </a:cubicBezTo>
                <a:cubicBezTo>
                  <a:pt x="188004" y="98250"/>
                  <a:pt x="187740" y="97806"/>
                  <a:pt x="187391" y="97438"/>
                </a:cubicBezTo>
                <a:lnTo>
                  <a:pt x="151104" y="57499"/>
                </a:lnTo>
                <a:cubicBezTo>
                  <a:pt x="151085" y="57480"/>
                  <a:pt x="151056" y="57461"/>
                  <a:pt x="151038" y="57433"/>
                </a:cubicBezTo>
                <a:cubicBezTo>
                  <a:pt x="154237" y="51317"/>
                  <a:pt x="158210" y="46400"/>
                  <a:pt x="162957" y="42672"/>
                </a:cubicBezTo>
                <a:close/>
                <a:moveTo>
                  <a:pt x="147678" y="65058"/>
                </a:moveTo>
                <a:lnTo>
                  <a:pt x="178925" y="99448"/>
                </a:lnTo>
                <a:cubicBezTo>
                  <a:pt x="177925" y="99476"/>
                  <a:pt x="176911" y="99490"/>
                  <a:pt x="175884" y="99490"/>
                </a:cubicBezTo>
                <a:cubicBezTo>
                  <a:pt x="165729" y="99490"/>
                  <a:pt x="154276" y="98133"/>
                  <a:pt x="141694" y="95390"/>
                </a:cubicBezTo>
                <a:lnTo>
                  <a:pt x="141685" y="95390"/>
                </a:lnTo>
                <a:cubicBezTo>
                  <a:pt x="142563" y="83603"/>
                  <a:pt x="144554" y="73495"/>
                  <a:pt x="147678" y="65058"/>
                </a:cubicBezTo>
                <a:close/>
                <a:moveTo>
                  <a:pt x="103332" y="96789"/>
                </a:moveTo>
                <a:cubicBezTo>
                  <a:pt x="111645" y="96789"/>
                  <a:pt x="120964" y="98107"/>
                  <a:pt x="131257" y="100741"/>
                </a:cubicBezTo>
                <a:cubicBezTo>
                  <a:pt x="132078" y="100958"/>
                  <a:pt x="132908" y="101166"/>
                  <a:pt x="133729" y="101364"/>
                </a:cubicBezTo>
                <a:cubicBezTo>
                  <a:pt x="133710" y="101949"/>
                  <a:pt x="133682" y="102544"/>
                  <a:pt x="133673" y="103148"/>
                </a:cubicBezTo>
                <a:lnTo>
                  <a:pt x="133663" y="103138"/>
                </a:lnTo>
                <a:cubicBezTo>
                  <a:pt x="133248" y="117011"/>
                  <a:pt x="131106" y="128742"/>
                  <a:pt x="127246" y="138321"/>
                </a:cubicBezTo>
                <a:lnTo>
                  <a:pt x="90581" y="97976"/>
                </a:lnTo>
                <a:cubicBezTo>
                  <a:pt x="94526" y="97184"/>
                  <a:pt x="98778" y="96789"/>
                  <a:pt x="103332" y="96789"/>
                </a:cubicBezTo>
                <a:close/>
                <a:moveTo>
                  <a:pt x="82446" y="100345"/>
                </a:moveTo>
                <a:lnTo>
                  <a:pt x="123678" y="145720"/>
                </a:lnTo>
                <a:cubicBezTo>
                  <a:pt x="121206" y="150033"/>
                  <a:pt x="118289" y="153761"/>
                  <a:pt x="114911" y="156904"/>
                </a:cubicBezTo>
                <a:lnTo>
                  <a:pt x="69517" y="108480"/>
                </a:lnTo>
                <a:cubicBezTo>
                  <a:pt x="73207" y="104988"/>
                  <a:pt x="77510" y="102270"/>
                  <a:pt x="82446" y="100345"/>
                </a:cubicBezTo>
                <a:close/>
                <a:moveTo>
                  <a:pt x="64496" y="114256"/>
                </a:moveTo>
                <a:lnTo>
                  <a:pt x="108861" y="161585"/>
                </a:lnTo>
                <a:cubicBezTo>
                  <a:pt x="108248" y="161981"/>
                  <a:pt x="107625" y="162359"/>
                  <a:pt x="106993" y="162727"/>
                </a:cubicBezTo>
                <a:cubicBezTo>
                  <a:pt x="102378" y="165350"/>
                  <a:pt x="97338" y="167115"/>
                  <a:pt x="92063" y="168172"/>
                </a:cubicBezTo>
                <a:lnTo>
                  <a:pt x="57125" y="129214"/>
                </a:lnTo>
                <a:cubicBezTo>
                  <a:pt x="58890" y="123788"/>
                  <a:pt x="61287" y="118701"/>
                  <a:pt x="64496" y="114256"/>
                </a:cubicBezTo>
                <a:close/>
                <a:moveTo>
                  <a:pt x="54832" y="138076"/>
                </a:moveTo>
                <a:lnTo>
                  <a:pt x="82871" y="169342"/>
                </a:lnTo>
                <a:cubicBezTo>
                  <a:pt x="81298" y="169436"/>
                  <a:pt x="79713" y="169480"/>
                  <a:pt x="78121" y="169480"/>
                </a:cubicBezTo>
                <a:cubicBezTo>
                  <a:pt x="69730" y="169480"/>
                  <a:pt x="61128" y="168242"/>
                  <a:pt x="52925" y="166369"/>
                </a:cubicBezTo>
                <a:cubicBezTo>
                  <a:pt x="52595" y="157206"/>
                  <a:pt x="52992" y="147381"/>
                  <a:pt x="54832" y="138076"/>
                </a:cubicBezTo>
                <a:close/>
                <a:moveTo>
                  <a:pt x="217743" y="1"/>
                </a:moveTo>
                <a:cubicBezTo>
                  <a:pt x="217209" y="1"/>
                  <a:pt x="216665" y="115"/>
                  <a:pt x="216147" y="355"/>
                </a:cubicBezTo>
                <a:cubicBezTo>
                  <a:pt x="214231" y="1232"/>
                  <a:pt x="213400" y="3488"/>
                  <a:pt x="214278" y="5404"/>
                </a:cubicBezTo>
                <a:cubicBezTo>
                  <a:pt x="218959" y="15587"/>
                  <a:pt x="222451" y="25081"/>
                  <a:pt x="224735" y="33811"/>
                </a:cubicBezTo>
                <a:cubicBezTo>
                  <a:pt x="214118" y="29768"/>
                  <a:pt x="201893" y="26560"/>
                  <a:pt x="189842" y="26560"/>
                </a:cubicBezTo>
                <a:cubicBezTo>
                  <a:pt x="181187" y="26560"/>
                  <a:pt x="172622" y="28215"/>
                  <a:pt x="164807" y="32404"/>
                </a:cubicBezTo>
                <a:cubicBezTo>
                  <a:pt x="146998" y="41955"/>
                  <a:pt x="136730" y="62529"/>
                  <a:pt x="134192" y="93625"/>
                </a:cubicBezTo>
                <a:lnTo>
                  <a:pt x="133144" y="93361"/>
                </a:lnTo>
                <a:cubicBezTo>
                  <a:pt x="122229" y="90564"/>
                  <a:pt x="112270" y="89167"/>
                  <a:pt x="103293" y="89167"/>
                </a:cubicBezTo>
                <a:cubicBezTo>
                  <a:pt x="86431" y="89167"/>
                  <a:pt x="73037" y="94096"/>
                  <a:pt x="63288" y="103931"/>
                </a:cubicBezTo>
                <a:cubicBezTo>
                  <a:pt x="48169" y="119173"/>
                  <a:pt x="44687" y="143342"/>
                  <a:pt x="45168" y="164388"/>
                </a:cubicBezTo>
                <a:cubicBezTo>
                  <a:pt x="23632" y="158338"/>
                  <a:pt x="6521" y="149023"/>
                  <a:pt x="6191" y="148844"/>
                </a:cubicBezTo>
                <a:cubicBezTo>
                  <a:pt x="5607" y="148521"/>
                  <a:pt x="4975" y="148368"/>
                  <a:pt x="4352" y="148368"/>
                </a:cubicBezTo>
                <a:cubicBezTo>
                  <a:pt x="3010" y="148368"/>
                  <a:pt x="1709" y="149079"/>
                  <a:pt x="1019" y="150335"/>
                </a:cubicBezTo>
                <a:cubicBezTo>
                  <a:pt x="0" y="152176"/>
                  <a:pt x="661" y="154488"/>
                  <a:pt x="2501" y="155507"/>
                </a:cubicBezTo>
                <a:cubicBezTo>
                  <a:pt x="3945" y="156300"/>
                  <a:pt x="22433" y="166388"/>
                  <a:pt x="45536" y="172504"/>
                </a:cubicBezTo>
                <a:cubicBezTo>
                  <a:pt x="46801" y="190737"/>
                  <a:pt x="50509" y="205063"/>
                  <a:pt x="50849" y="206347"/>
                </a:cubicBezTo>
                <a:cubicBezTo>
                  <a:pt x="51293" y="208017"/>
                  <a:pt x="52803" y="209178"/>
                  <a:pt x="54520" y="209178"/>
                </a:cubicBezTo>
                <a:cubicBezTo>
                  <a:pt x="54851" y="209178"/>
                  <a:pt x="55181" y="209140"/>
                  <a:pt x="55502" y="209055"/>
                </a:cubicBezTo>
                <a:cubicBezTo>
                  <a:pt x="57540" y="208508"/>
                  <a:pt x="58748" y="206422"/>
                  <a:pt x="58210" y="204393"/>
                </a:cubicBezTo>
                <a:cubicBezTo>
                  <a:pt x="58135" y="204101"/>
                  <a:pt x="54785" y="191171"/>
                  <a:pt x="53407" y="174382"/>
                </a:cubicBezTo>
                <a:lnTo>
                  <a:pt x="53407" y="174382"/>
                </a:lnTo>
                <a:cubicBezTo>
                  <a:pt x="61363" y="176062"/>
                  <a:pt x="69668" y="177147"/>
                  <a:pt x="77878" y="177147"/>
                </a:cubicBezTo>
                <a:cubicBezTo>
                  <a:pt x="89449" y="177147"/>
                  <a:pt x="100830" y="174995"/>
                  <a:pt x="110749" y="169352"/>
                </a:cubicBezTo>
                <a:cubicBezTo>
                  <a:pt x="130020" y="158367"/>
                  <a:pt x="140288" y="136179"/>
                  <a:pt x="141279" y="103374"/>
                </a:cubicBezTo>
                <a:cubicBezTo>
                  <a:pt x="141279" y="103280"/>
                  <a:pt x="141289" y="103186"/>
                  <a:pt x="141289" y="103091"/>
                </a:cubicBezTo>
                <a:cubicBezTo>
                  <a:pt x="153770" y="105722"/>
                  <a:pt x="165258" y="107029"/>
                  <a:pt x="175598" y="107029"/>
                </a:cubicBezTo>
                <a:cubicBezTo>
                  <a:pt x="198010" y="107029"/>
                  <a:pt x="215035" y="100892"/>
                  <a:pt x="225122" y="88803"/>
                </a:cubicBezTo>
                <a:cubicBezTo>
                  <a:pt x="231851" y="80762"/>
                  <a:pt x="237475" y="67587"/>
                  <a:pt x="234918" y="46542"/>
                </a:cubicBezTo>
                <a:lnTo>
                  <a:pt x="234918" y="46542"/>
                </a:lnTo>
                <a:cubicBezTo>
                  <a:pt x="240873" y="49486"/>
                  <a:pt x="245658" y="52299"/>
                  <a:pt x="248612" y="54139"/>
                </a:cubicBezTo>
                <a:cubicBezTo>
                  <a:pt x="249216" y="54494"/>
                  <a:pt x="249878" y="54662"/>
                  <a:pt x="250533" y="54662"/>
                </a:cubicBezTo>
                <a:cubicBezTo>
                  <a:pt x="251810" y="54662"/>
                  <a:pt x="253056" y="54019"/>
                  <a:pt x="253774" y="52865"/>
                </a:cubicBezTo>
                <a:cubicBezTo>
                  <a:pt x="254859" y="51109"/>
                  <a:pt x="254350" y="48807"/>
                  <a:pt x="252623" y="47674"/>
                </a:cubicBezTo>
                <a:lnTo>
                  <a:pt x="252642" y="47674"/>
                </a:lnTo>
                <a:cubicBezTo>
                  <a:pt x="246451" y="43852"/>
                  <a:pt x="240024" y="40426"/>
                  <a:pt x="233389" y="37425"/>
                </a:cubicBezTo>
                <a:cubicBezTo>
                  <a:pt x="231247" y="27318"/>
                  <a:pt x="227377" y="15662"/>
                  <a:pt x="221205" y="2223"/>
                </a:cubicBezTo>
                <a:cubicBezTo>
                  <a:pt x="220558" y="826"/>
                  <a:pt x="219183" y="1"/>
                  <a:pt x="217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3" name="Google Shape;1523;p34"/>
          <p:cNvGrpSpPr/>
          <p:nvPr/>
        </p:nvGrpSpPr>
        <p:grpSpPr>
          <a:xfrm rot="3556025">
            <a:off x="599804" y="3711408"/>
            <a:ext cx="1067760" cy="1009303"/>
            <a:chOff x="7608325" y="2238725"/>
            <a:chExt cx="542950" cy="513225"/>
          </a:xfrm>
        </p:grpSpPr>
        <p:sp>
          <p:nvSpPr>
            <p:cNvPr id="1524" name="Google Shape;1524;p34"/>
            <p:cNvSpPr/>
            <p:nvPr/>
          </p:nvSpPr>
          <p:spPr>
            <a:xfrm>
              <a:off x="7608325" y="2238725"/>
              <a:ext cx="542950" cy="513225"/>
            </a:xfrm>
            <a:custGeom>
              <a:rect b="b" l="l" r="r" t="t"/>
              <a:pathLst>
                <a:path extrusionOk="0" h="20529" w="21718">
                  <a:moveTo>
                    <a:pt x="16798" y="0"/>
                  </a:moveTo>
                  <a:cubicBezTo>
                    <a:pt x="16437" y="0"/>
                    <a:pt x="16074" y="132"/>
                    <a:pt x="15787" y="397"/>
                  </a:cubicBezTo>
                  <a:lnTo>
                    <a:pt x="639" y="14416"/>
                  </a:lnTo>
                  <a:cubicBezTo>
                    <a:pt x="37" y="14975"/>
                    <a:pt x="1" y="15917"/>
                    <a:pt x="559" y="16522"/>
                  </a:cubicBezTo>
                  <a:lnTo>
                    <a:pt x="3826" y="20052"/>
                  </a:lnTo>
                  <a:cubicBezTo>
                    <a:pt x="4119" y="20369"/>
                    <a:pt x="4519" y="20529"/>
                    <a:pt x="4919" y="20529"/>
                  </a:cubicBezTo>
                  <a:cubicBezTo>
                    <a:pt x="5281" y="20529"/>
                    <a:pt x="5644" y="20398"/>
                    <a:pt x="5931" y="20134"/>
                  </a:cubicBezTo>
                  <a:lnTo>
                    <a:pt x="21077" y="6114"/>
                  </a:lnTo>
                  <a:cubicBezTo>
                    <a:pt x="21682" y="5556"/>
                    <a:pt x="21718" y="4613"/>
                    <a:pt x="21159" y="4009"/>
                  </a:cubicBezTo>
                  <a:lnTo>
                    <a:pt x="17891" y="478"/>
                  </a:lnTo>
                  <a:cubicBezTo>
                    <a:pt x="17597" y="161"/>
                    <a:pt x="17199" y="0"/>
                    <a:pt x="16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7769125" y="2386550"/>
              <a:ext cx="221300" cy="217575"/>
            </a:xfrm>
            <a:custGeom>
              <a:rect b="b" l="l" r="r" t="t"/>
              <a:pathLst>
                <a:path extrusionOk="0" h="8703" w="8852">
                  <a:moveTo>
                    <a:pt x="5133" y="0"/>
                  </a:moveTo>
                  <a:cubicBezTo>
                    <a:pt x="5061" y="0"/>
                    <a:pt x="4989" y="26"/>
                    <a:pt x="4932" y="80"/>
                  </a:cubicBezTo>
                  <a:lnTo>
                    <a:pt x="128" y="4524"/>
                  </a:lnTo>
                  <a:cubicBezTo>
                    <a:pt x="8" y="4636"/>
                    <a:pt x="1" y="4824"/>
                    <a:pt x="113" y="4946"/>
                  </a:cubicBezTo>
                  <a:lnTo>
                    <a:pt x="3503" y="8608"/>
                  </a:lnTo>
                  <a:cubicBezTo>
                    <a:pt x="3561" y="8670"/>
                    <a:pt x="3640" y="8702"/>
                    <a:pt x="3720" y="8702"/>
                  </a:cubicBezTo>
                  <a:cubicBezTo>
                    <a:pt x="3792" y="8702"/>
                    <a:pt x="3865" y="8676"/>
                    <a:pt x="3923" y="8623"/>
                  </a:cubicBezTo>
                  <a:lnTo>
                    <a:pt x="8725" y="4178"/>
                  </a:lnTo>
                  <a:cubicBezTo>
                    <a:pt x="8846" y="4068"/>
                    <a:pt x="8852" y="3878"/>
                    <a:pt x="8742" y="3758"/>
                  </a:cubicBezTo>
                  <a:lnTo>
                    <a:pt x="5352" y="95"/>
                  </a:lnTo>
                  <a:cubicBezTo>
                    <a:pt x="5293" y="32"/>
                    <a:pt x="5213" y="0"/>
                    <a:pt x="5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7663525" y="26024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4"/>
                    <a:pt x="320" y="131"/>
                  </a:cubicBezTo>
                  <a:cubicBezTo>
                    <a:pt x="1" y="428"/>
                    <a:pt x="198" y="964"/>
                    <a:pt x="635" y="981"/>
                  </a:cubicBezTo>
                  <a:cubicBezTo>
                    <a:pt x="642" y="981"/>
                    <a:pt x="648" y="981"/>
                    <a:pt x="654" y="981"/>
                  </a:cubicBezTo>
                  <a:cubicBezTo>
                    <a:pt x="1077" y="981"/>
                    <a:pt x="1306" y="473"/>
                    <a:pt x="1014" y="158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7696250" y="2637800"/>
              <a:ext cx="32700" cy="24525"/>
            </a:xfrm>
            <a:custGeom>
              <a:rect b="b" l="l" r="r" t="t"/>
              <a:pathLst>
                <a:path extrusionOk="0" h="981" w="1308">
                  <a:moveTo>
                    <a:pt x="656" y="0"/>
                  </a:moveTo>
                  <a:cubicBezTo>
                    <a:pt x="537" y="0"/>
                    <a:pt x="417" y="43"/>
                    <a:pt x="322" y="131"/>
                  </a:cubicBezTo>
                  <a:cubicBezTo>
                    <a:pt x="1" y="427"/>
                    <a:pt x="200" y="963"/>
                    <a:pt x="636" y="980"/>
                  </a:cubicBezTo>
                  <a:cubicBezTo>
                    <a:pt x="643" y="981"/>
                    <a:pt x="650" y="981"/>
                    <a:pt x="657" y="981"/>
                  </a:cubicBezTo>
                  <a:cubicBezTo>
                    <a:pt x="1080" y="981"/>
                    <a:pt x="1307" y="472"/>
                    <a:pt x="1016" y="158"/>
                  </a:cubicBezTo>
                  <a:cubicBezTo>
                    <a:pt x="919" y="53"/>
                    <a:pt x="788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7729050" y="267317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4" y="1"/>
                  </a:moveTo>
                  <a:cubicBezTo>
                    <a:pt x="535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4"/>
                    <a:pt x="1013" y="158"/>
                  </a:cubicBezTo>
                  <a:cubicBezTo>
                    <a:pt x="917" y="54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7732750" y="2538325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2"/>
                    <a:pt x="1015" y="158"/>
                  </a:cubicBezTo>
                  <a:cubicBezTo>
                    <a:pt x="918" y="53"/>
                    <a:pt x="786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7765525" y="257370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5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4"/>
                    <a:pt x="1013" y="158"/>
                  </a:cubicBezTo>
                  <a:cubicBezTo>
                    <a:pt x="916" y="54"/>
                    <a:pt x="785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7798250" y="26091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6" y="0"/>
                  </a:moveTo>
                  <a:cubicBezTo>
                    <a:pt x="536" y="0"/>
                    <a:pt x="417" y="44"/>
                    <a:pt x="322" y="131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9" y="53"/>
                    <a:pt x="787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7714800" y="2588325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3" y="1"/>
                  </a:moveTo>
                  <a:cubicBezTo>
                    <a:pt x="534" y="1"/>
                    <a:pt x="415" y="44"/>
                    <a:pt x="321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2"/>
                    <a:pt x="649" y="982"/>
                    <a:pt x="656" y="982"/>
                  </a:cubicBezTo>
                  <a:cubicBezTo>
                    <a:pt x="1079" y="982"/>
                    <a:pt x="1306" y="474"/>
                    <a:pt x="1013" y="159"/>
                  </a:cubicBezTo>
                  <a:cubicBezTo>
                    <a:pt x="916" y="54"/>
                    <a:pt x="785" y="1"/>
                    <a:pt x="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7747575" y="262375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2" y="0"/>
                  </a:moveTo>
                  <a:cubicBezTo>
                    <a:pt x="533" y="0"/>
                    <a:pt x="414" y="43"/>
                    <a:pt x="319" y="131"/>
                  </a:cubicBezTo>
                  <a:cubicBezTo>
                    <a:pt x="0" y="427"/>
                    <a:pt x="198" y="963"/>
                    <a:pt x="635" y="980"/>
                  </a:cubicBezTo>
                  <a:cubicBezTo>
                    <a:pt x="642" y="980"/>
                    <a:pt x="649" y="980"/>
                    <a:pt x="656" y="980"/>
                  </a:cubicBezTo>
                  <a:cubicBezTo>
                    <a:pt x="1078" y="980"/>
                    <a:pt x="1305" y="473"/>
                    <a:pt x="1013" y="157"/>
                  </a:cubicBezTo>
                  <a:cubicBezTo>
                    <a:pt x="916" y="53"/>
                    <a:pt x="784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7928025" y="2357600"/>
              <a:ext cx="32650" cy="24550"/>
            </a:xfrm>
            <a:custGeom>
              <a:rect b="b" l="l" r="r" t="t"/>
              <a:pathLst>
                <a:path extrusionOk="0" h="982" w="1306">
                  <a:moveTo>
                    <a:pt x="654" y="0"/>
                  </a:moveTo>
                  <a:cubicBezTo>
                    <a:pt x="535" y="0"/>
                    <a:pt x="415" y="43"/>
                    <a:pt x="320" y="130"/>
                  </a:cubicBezTo>
                  <a:cubicBezTo>
                    <a:pt x="1" y="428"/>
                    <a:pt x="199" y="964"/>
                    <a:pt x="636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5" y="473"/>
                    <a:pt x="1014" y="157"/>
                  </a:cubicBezTo>
                  <a:cubicBezTo>
                    <a:pt x="917" y="53"/>
                    <a:pt x="786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7960775" y="2393000"/>
              <a:ext cx="32675" cy="24550"/>
            </a:xfrm>
            <a:custGeom>
              <a:rect b="b" l="l" r="r" t="t"/>
              <a:pathLst>
                <a:path extrusionOk="0" h="982" w="1307">
                  <a:moveTo>
                    <a:pt x="655" y="0"/>
                  </a:moveTo>
                  <a:cubicBezTo>
                    <a:pt x="536" y="0"/>
                    <a:pt x="416" y="44"/>
                    <a:pt x="321" y="131"/>
                  </a:cubicBezTo>
                  <a:cubicBezTo>
                    <a:pt x="0" y="428"/>
                    <a:pt x="200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6" y="472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7993550" y="2428400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5" y="0"/>
                    <a:pt x="415" y="43"/>
                    <a:pt x="321" y="131"/>
                  </a:cubicBezTo>
                  <a:cubicBezTo>
                    <a:pt x="0" y="428"/>
                    <a:pt x="198" y="963"/>
                    <a:pt x="635" y="980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2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7997250" y="2293525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1"/>
                  </a:moveTo>
                  <a:cubicBezTo>
                    <a:pt x="535" y="1"/>
                    <a:pt x="416" y="44"/>
                    <a:pt x="322" y="132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80" y="981"/>
                    <a:pt x="1305" y="472"/>
                    <a:pt x="1013" y="158"/>
                  </a:cubicBezTo>
                  <a:cubicBezTo>
                    <a:pt x="918" y="53"/>
                    <a:pt x="786" y="1"/>
                    <a:pt x="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8030025" y="2328925"/>
              <a:ext cx="32625" cy="24525"/>
            </a:xfrm>
            <a:custGeom>
              <a:rect b="b" l="l" r="r" t="t"/>
              <a:pathLst>
                <a:path extrusionOk="0" h="981" w="1305">
                  <a:moveTo>
                    <a:pt x="654" y="0"/>
                  </a:moveTo>
                  <a:cubicBezTo>
                    <a:pt x="534" y="0"/>
                    <a:pt x="415" y="44"/>
                    <a:pt x="320" y="131"/>
                  </a:cubicBezTo>
                  <a:cubicBezTo>
                    <a:pt x="1" y="428"/>
                    <a:pt x="198" y="963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8" y="981"/>
                    <a:pt x="1305" y="474"/>
                    <a:pt x="1013" y="158"/>
                  </a:cubicBezTo>
                  <a:cubicBezTo>
                    <a:pt x="917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8062750" y="2364300"/>
              <a:ext cx="32700" cy="24550"/>
            </a:xfrm>
            <a:custGeom>
              <a:rect b="b" l="l" r="r" t="t"/>
              <a:pathLst>
                <a:path extrusionOk="0" h="982" w="1308">
                  <a:moveTo>
                    <a:pt x="656" y="1"/>
                  </a:moveTo>
                  <a:cubicBezTo>
                    <a:pt x="536" y="1"/>
                    <a:pt x="417" y="44"/>
                    <a:pt x="322" y="132"/>
                  </a:cubicBezTo>
                  <a:cubicBezTo>
                    <a:pt x="1" y="428"/>
                    <a:pt x="200" y="964"/>
                    <a:pt x="635" y="981"/>
                  </a:cubicBezTo>
                  <a:cubicBezTo>
                    <a:pt x="643" y="981"/>
                    <a:pt x="650" y="982"/>
                    <a:pt x="656" y="982"/>
                  </a:cubicBezTo>
                  <a:cubicBezTo>
                    <a:pt x="1080" y="982"/>
                    <a:pt x="1307" y="474"/>
                    <a:pt x="1015" y="158"/>
                  </a:cubicBezTo>
                  <a:cubicBezTo>
                    <a:pt x="919" y="54"/>
                    <a:pt x="788" y="1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7979300" y="2343550"/>
              <a:ext cx="32625" cy="24550"/>
            </a:xfrm>
            <a:custGeom>
              <a:rect b="b" l="l" r="r" t="t"/>
              <a:pathLst>
                <a:path extrusionOk="0" h="982" w="1305">
                  <a:moveTo>
                    <a:pt x="654" y="0"/>
                  </a:moveTo>
                  <a:cubicBezTo>
                    <a:pt x="534" y="0"/>
                    <a:pt x="415" y="44"/>
                    <a:pt x="321" y="131"/>
                  </a:cubicBezTo>
                  <a:cubicBezTo>
                    <a:pt x="0" y="428"/>
                    <a:pt x="198" y="964"/>
                    <a:pt x="635" y="981"/>
                  </a:cubicBezTo>
                  <a:cubicBezTo>
                    <a:pt x="642" y="981"/>
                    <a:pt x="649" y="981"/>
                    <a:pt x="656" y="981"/>
                  </a:cubicBezTo>
                  <a:cubicBezTo>
                    <a:pt x="1079" y="981"/>
                    <a:pt x="1305" y="474"/>
                    <a:pt x="1013" y="158"/>
                  </a:cubicBezTo>
                  <a:cubicBezTo>
                    <a:pt x="916" y="53"/>
                    <a:pt x="785" y="0"/>
                    <a:pt x="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8012025" y="2378950"/>
              <a:ext cx="32675" cy="24525"/>
            </a:xfrm>
            <a:custGeom>
              <a:rect b="b" l="l" r="r" t="t"/>
              <a:pathLst>
                <a:path extrusionOk="0" h="981" w="1307">
                  <a:moveTo>
                    <a:pt x="655" y="0"/>
                  </a:moveTo>
                  <a:cubicBezTo>
                    <a:pt x="536" y="0"/>
                    <a:pt x="416" y="43"/>
                    <a:pt x="322" y="131"/>
                  </a:cubicBezTo>
                  <a:cubicBezTo>
                    <a:pt x="0" y="427"/>
                    <a:pt x="200" y="965"/>
                    <a:pt x="637" y="980"/>
                  </a:cubicBezTo>
                  <a:cubicBezTo>
                    <a:pt x="644" y="981"/>
                    <a:pt x="651" y="981"/>
                    <a:pt x="658" y="981"/>
                  </a:cubicBezTo>
                  <a:cubicBezTo>
                    <a:pt x="1080" y="981"/>
                    <a:pt x="1307" y="474"/>
                    <a:pt x="1015" y="158"/>
                  </a:cubicBezTo>
                  <a:cubicBezTo>
                    <a:pt x="918" y="53"/>
                    <a:pt x="787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2" name="Google Shape;1542;p34"/>
          <p:cNvSpPr/>
          <p:nvPr/>
        </p:nvSpPr>
        <p:spPr>
          <a:xfrm rot="-2004035">
            <a:off x="5487420" y="-688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3" name="Google Shape;1543;p34"/>
          <p:cNvGrpSpPr/>
          <p:nvPr/>
        </p:nvGrpSpPr>
        <p:grpSpPr>
          <a:xfrm flipH="1" rot="-5400093">
            <a:off x="3347704" y="3878504"/>
            <a:ext cx="2025333" cy="1737427"/>
            <a:chOff x="4770475" y="2910125"/>
            <a:chExt cx="548975" cy="470975"/>
          </a:xfrm>
        </p:grpSpPr>
        <p:sp>
          <p:nvSpPr>
            <p:cNvPr id="1544" name="Google Shape;1544;p3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0" name="Google Shape;1550;p34"/>
          <p:cNvGrpSpPr/>
          <p:nvPr/>
        </p:nvGrpSpPr>
        <p:grpSpPr>
          <a:xfrm flipH="1" rot="5399907">
            <a:off x="-1253596" y="453704"/>
            <a:ext cx="2025333" cy="1737427"/>
            <a:chOff x="4770475" y="2910125"/>
            <a:chExt cx="548975" cy="470975"/>
          </a:xfrm>
        </p:grpSpPr>
        <p:sp>
          <p:nvSpPr>
            <p:cNvPr id="1551" name="Google Shape;1551;p3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7" name="Google Shape;1557;p34"/>
          <p:cNvGrpSpPr/>
          <p:nvPr/>
        </p:nvGrpSpPr>
        <p:grpSpPr>
          <a:xfrm flipH="1" rot="10288117">
            <a:off x="3214386" y="-1079627"/>
            <a:ext cx="2025291" cy="1737431"/>
            <a:chOff x="4770475" y="2910125"/>
            <a:chExt cx="548975" cy="470975"/>
          </a:xfrm>
        </p:grpSpPr>
        <p:sp>
          <p:nvSpPr>
            <p:cNvPr id="1558" name="Google Shape;1558;p34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64" name="Google Shape;1564;p34"/>
          <p:cNvPicPr preferRelativeResize="0"/>
          <p:nvPr/>
        </p:nvPicPr>
        <p:blipFill rotWithShape="1">
          <a:blip r:embed="rId3">
            <a:alphaModFix/>
          </a:blip>
          <a:srcRect b="10504" l="4518" r="6179" t="10218"/>
          <a:stretch/>
        </p:blipFill>
        <p:spPr>
          <a:xfrm>
            <a:off x="4941831" y="1470919"/>
            <a:ext cx="3492900" cy="341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65" name="Google Shape;1565;p34"/>
          <p:cNvSpPr txBox="1"/>
          <p:nvPr/>
        </p:nvSpPr>
        <p:spPr>
          <a:xfrm>
            <a:off x="-110187" y="46971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Attendance!</a:t>
            </a:r>
            <a:endParaRPr b="1" sz="17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1566" name="Google Shape;1566;p34" title="url_qrcodecreator.com_15_18_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80" y="3040154"/>
            <a:ext cx="1737475" cy="1737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3"/>
          <p:cNvSpPr/>
          <p:nvPr/>
        </p:nvSpPr>
        <p:spPr>
          <a:xfrm>
            <a:off x="1896400" y="4173750"/>
            <a:ext cx="1862100" cy="9696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10" name="Google Shape;1710;p43"/>
          <p:cNvSpPr/>
          <p:nvPr/>
        </p:nvSpPr>
        <p:spPr>
          <a:xfrm>
            <a:off x="7281900" y="3301650"/>
            <a:ext cx="1862100" cy="18417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11" name="Google Shape;1711;p43"/>
          <p:cNvSpPr txBox="1"/>
          <p:nvPr/>
        </p:nvSpPr>
        <p:spPr>
          <a:xfrm>
            <a:off x="2456700" y="65225"/>
            <a:ext cx="42306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GRE and other Exams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2" name="Google Shape;1712;p43"/>
          <p:cNvSpPr txBox="1"/>
          <p:nvPr/>
        </p:nvSpPr>
        <p:spPr>
          <a:xfrm>
            <a:off x="855000" y="616500"/>
            <a:ext cx="7434000" cy="4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❖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The </a:t>
            </a:r>
            <a:r>
              <a:rPr b="1" lang="en" sz="1300">
                <a:latin typeface="Hind"/>
                <a:ea typeface="Hind"/>
                <a:cs typeface="Hind"/>
                <a:sym typeface="Hind"/>
              </a:rPr>
              <a:t>GRE</a:t>
            </a:r>
            <a:endParaRPr b="1"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Its purpose is to measure a student’s readiness for graduate school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Approximately 2 hours in length with a focus in three main areas: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■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Vocabulary 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■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Analytical Writing 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■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Mathematics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It sounds scary, BUT the good news is that not many school require this test anymore !! 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■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Alternatively you could only apply to schools that do not require the GRE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❖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The </a:t>
            </a:r>
            <a:r>
              <a:rPr b="1" lang="en" sz="1300">
                <a:latin typeface="Hind"/>
                <a:ea typeface="Hind"/>
                <a:cs typeface="Hind"/>
                <a:sym typeface="Hind"/>
              </a:rPr>
              <a:t>PA-CAT</a:t>
            </a:r>
            <a:endParaRPr b="1"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Comparable to the MCAT for medical school and the DAT for dental school 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This exam would be more specialized and focused on key science prerequisite courses 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Fairly new, very few schools require it right now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❖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The </a:t>
            </a:r>
            <a:r>
              <a:rPr b="1" lang="en" sz="1300">
                <a:latin typeface="Hind"/>
                <a:ea typeface="Hind"/>
                <a:cs typeface="Hind"/>
                <a:sym typeface="Hind"/>
              </a:rPr>
              <a:t>CASPer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An open-response situational judgment test that measures aspects of your social intelligence and professionalism, like ethics, empathy, problem-solving and collaboration (skills that can’t be qualified by traditional academic assessments)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Presented with a variety of written and video prompts involving difficult situations and asked what you would do in each situation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-3111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ind"/>
              <a:buChar char="➢"/>
            </a:pPr>
            <a:r>
              <a:rPr lang="en" sz="1300">
                <a:latin typeface="Hind"/>
                <a:ea typeface="Hind"/>
                <a:cs typeface="Hind"/>
                <a:sym typeface="Hind"/>
              </a:rPr>
              <a:t>90 to 110  minutes</a:t>
            </a:r>
            <a:endParaRPr sz="13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713" name="Google Shape;1713;p43"/>
          <p:cNvCxnSpPr/>
          <p:nvPr/>
        </p:nvCxnSpPr>
        <p:spPr>
          <a:xfrm flipH="1" rot="10800000">
            <a:off x="2845950" y="717425"/>
            <a:ext cx="3452100" cy="5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44"/>
          <p:cNvSpPr txBox="1"/>
          <p:nvPr/>
        </p:nvSpPr>
        <p:spPr>
          <a:xfrm>
            <a:off x="2085175" y="231575"/>
            <a:ext cx="55434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434343"/>
                </a:solidFill>
                <a:latin typeface="Pompiere"/>
                <a:ea typeface="Pompiere"/>
                <a:cs typeface="Pompiere"/>
                <a:sym typeface="Pompiere"/>
              </a:rPr>
              <a:t>CASPA and Applying to PA School</a:t>
            </a:r>
            <a:endParaRPr b="1" sz="3500">
              <a:solidFill>
                <a:srgbClr val="434343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9" name="Google Shape;1719;p44"/>
          <p:cNvSpPr txBox="1"/>
          <p:nvPr/>
        </p:nvSpPr>
        <p:spPr>
          <a:xfrm>
            <a:off x="1252825" y="1038275"/>
            <a:ext cx="72081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b="1" lang="en" sz="1300">
                <a:latin typeface="Lexend"/>
                <a:ea typeface="Lexend"/>
                <a:cs typeface="Lexend"/>
                <a:sym typeface="Lexend"/>
              </a:rPr>
              <a:t>CASPA (Central Application Service for Physician Assistants) </a:t>
            </a: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is like the common app for PA schools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90% of PA programs use CASPA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b="1" lang="en" sz="1300">
                <a:latin typeface="Lexend"/>
                <a:ea typeface="Lexend"/>
                <a:cs typeface="Lexend"/>
                <a:sym typeface="Lexend"/>
              </a:rPr>
              <a:t>Timeline: </a:t>
            </a: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If you don’t want to take a gap year, you would apply in Spring of Junior year and would be accepted for the following summer semester. 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You could possibly be starting PA school right after graduation depending on the program.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On average, PA school applicants apply to 8-12 schools 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Application portal usually opens in </a:t>
            </a:r>
            <a:r>
              <a:rPr b="1" lang="en" sz="1300">
                <a:latin typeface="Lexend"/>
                <a:ea typeface="Lexend"/>
                <a:cs typeface="Lexend"/>
                <a:sym typeface="Lexend"/>
              </a:rPr>
              <a:t>late April</a:t>
            </a: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, but you can start filling in information prior.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Once the cycle closes you will lose everything you entered so either save it in a Doc or you can have CASPA re-enter your information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The earlier you apply in the cycle the better, especially to schools with </a:t>
            </a:r>
            <a:r>
              <a:rPr lang="en" sz="1300" u="sng">
                <a:latin typeface="Lexend Light"/>
                <a:ea typeface="Lexend Light"/>
                <a:cs typeface="Lexend Light"/>
                <a:sym typeface="Lexend Light"/>
              </a:rPr>
              <a:t>rolling admissions</a:t>
            </a:r>
            <a:endParaRPr sz="1300" u="sng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Next semester we will be having a CASPA workshop with alumni!</a:t>
            </a:r>
            <a:endParaRPr sz="1300" u="sng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720" name="Google Shape;1720;p44"/>
          <p:cNvCxnSpPr/>
          <p:nvPr/>
        </p:nvCxnSpPr>
        <p:spPr>
          <a:xfrm flipH="1" rot="10800000">
            <a:off x="2345725" y="898850"/>
            <a:ext cx="5022300" cy="186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45"/>
          <p:cNvSpPr txBox="1"/>
          <p:nvPr>
            <p:ph type="title"/>
          </p:nvPr>
        </p:nvSpPr>
        <p:spPr>
          <a:xfrm>
            <a:off x="1460600" y="1493925"/>
            <a:ext cx="65628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to know our 2025-2026 E-Board!</a:t>
            </a:r>
            <a:endParaRPr>
              <a:highlight>
                <a:schemeClr val="lt2"/>
              </a:highlight>
            </a:endParaRPr>
          </a:p>
        </p:txBody>
      </p:sp>
      <p:sp>
        <p:nvSpPr>
          <p:cNvPr id="1726" name="Google Shape;1726;p45"/>
          <p:cNvSpPr/>
          <p:nvPr/>
        </p:nvSpPr>
        <p:spPr>
          <a:xfrm rot="-2004035">
            <a:off x="7493095" y="3378790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45"/>
          <p:cNvSpPr/>
          <p:nvPr/>
        </p:nvSpPr>
        <p:spPr>
          <a:xfrm rot="-2004035">
            <a:off x="1032845" y="1592065"/>
            <a:ext cx="675217" cy="675217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46"/>
          <p:cNvSpPr/>
          <p:nvPr/>
        </p:nvSpPr>
        <p:spPr>
          <a:xfrm>
            <a:off x="129002" y="2887963"/>
            <a:ext cx="788400" cy="7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46"/>
          <p:cNvSpPr/>
          <p:nvPr/>
        </p:nvSpPr>
        <p:spPr>
          <a:xfrm>
            <a:off x="8186176" y="1866688"/>
            <a:ext cx="788400" cy="7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4" name="Google Shape;1734;p46"/>
          <p:cNvGrpSpPr/>
          <p:nvPr/>
        </p:nvGrpSpPr>
        <p:grpSpPr>
          <a:xfrm>
            <a:off x="8350045" y="2030556"/>
            <a:ext cx="460662" cy="460685"/>
            <a:chOff x="6078525" y="3459175"/>
            <a:chExt cx="482975" cy="483000"/>
          </a:xfrm>
        </p:grpSpPr>
        <p:sp>
          <p:nvSpPr>
            <p:cNvPr id="1735" name="Google Shape;1735;p46"/>
            <p:cNvSpPr/>
            <p:nvPr/>
          </p:nvSpPr>
          <p:spPr>
            <a:xfrm>
              <a:off x="6078525" y="3459175"/>
              <a:ext cx="482975" cy="482975"/>
            </a:xfrm>
            <a:custGeom>
              <a:rect b="b" l="l" r="r" t="t"/>
              <a:pathLst>
                <a:path extrusionOk="0" h="19319" w="19319">
                  <a:moveTo>
                    <a:pt x="9660" y="755"/>
                  </a:moveTo>
                  <a:cubicBezTo>
                    <a:pt x="9849" y="755"/>
                    <a:pt x="10039" y="791"/>
                    <a:pt x="10220" y="866"/>
                  </a:cubicBezTo>
                  <a:cubicBezTo>
                    <a:pt x="10766" y="1093"/>
                    <a:pt x="11124" y="1627"/>
                    <a:pt x="11124" y="2220"/>
                  </a:cubicBezTo>
                  <a:cubicBezTo>
                    <a:pt x="11122" y="3029"/>
                    <a:pt x="10467" y="3685"/>
                    <a:pt x="9659" y="3687"/>
                  </a:cubicBezTo>
                  <a:cubicBezTo>
                    <a:pt x="9066" y="3687"/>
                    <a:pt x="8532" y="3329"/>
                    <a:pt x="8305" y="2781"/>
                  </a:cubicBezTo>
                  <a:cubicBezTo>
                    <a:pt x="8078" y="2233"/>
                    <a:pt x="8204" y="1603"/>
                    <a:pt x="8623" y="1184"/>
                  </a:cubicBezTo>
                  <a:cubicBezTo>
                    <a:pt x="8903" y="904"/>
                    <a:pt x="9278" y="755"/>
                    <a:pt x="9660" y="755"/>
                  </a:cubicBezTo>
                  <a:close/>
                  <a:moveTo>
                    <a:pt x="18508" y="2940"/>
                  </a:moveTo>
                  <a:lnTo>
                    <a:pt x="18508" y="2940"/>
                  </a:lnTo>
                  <a:cubicBezTo>
                    <a:pt x="18273" y="3988"/>
                    <a:pt x="17343" y="4734"/>
                    <a:pt x="16268" y="4736"/>
                  </a:cubicBezTo>
                  <a:lnTo>
                    <a:pt x="15489" y="4736"/>
                  </a:lnTo>
                  <a:cubicBezTo>
                    <a:pt x="15283" y="4741"/>
                    <a:pt x="15120" y="4908"/>
                    <a:pt x="15120" y="5113"/>
                  </a:cubicBezTo>
                  <a:cubicBezTo>
                    <a:pt x="15120" y="5319"/>
                    <a:pt x="15283" y="5486"/>
                    <a:pt x="15489" y="5491"/>
                  </a:cubicBezTo>
                  <a:lnTo>
                    <a:pt x="16268" y="5491"/>
                  </a:lnTo>
                  <a:cubicBezTo>
                    <a:pt x="16745" y="5491"/>
                    <a:pt x="17217" y="5378"/>
                    <a:pt x="17642" y="5163"/>
                  </a:cubicBezTo>
                  <a:lnTo>
                    <a:pt x="17642" y="5163"/>
                  </a:lnTo>
                  <a:cubicBezTo>
                    <a:pt x="17344" y="6045"/>
                    <a:pt x="16517" y="6641"/>
                    <a:pt x="15585" y="6641"/>
                  </a:cubicBezTo>
                  <a:lnTo>
                    <a:pt x="14954" y="6641"/>
                  </a:lnTo>
                  <a:cubicBezTo>
                    <a:pt x="14951" y="6641"/>
                    <a:pt x="14948" y="6641"/>
                    <a:pt x="14945" y="6641"/>
                  </a:cubicBezTo>
                  <a:cubicBezTo>
                    <a:pt x="14737" y="6641"/>
                    <a:pt x="14567" y="6810"/>
                    <a:pt x="14567" y="7018"/>
                  </a:cubicBezTo>
                  <a:cubicBezTo>
                    <a:pt x="14567" y="7227"/>
                    <a:pt x="14737" y="7396"/>
                    <a:pt x="14945" y="7396"/>
                  </a:cubicBezTo>
                  <a:cubicBezTo>
                    <a:pt x="14948" y="7396"/>
                    <a:pt x="14951" y="7396"/>
                    <a:pt x="14954" y="7396"/>
                  </a:cubicBezTo>
                  <a:lnTo>
                    <a:pt x="15585" y="7396"/>
                  </a:lnTo>
                  <a:cubicBezTo>
                    <a:pt x="15682" y="7396"/>
                    <a:pt x="15778" y="7391"/>
                    <a:pt x="15873" y="7381"/>
                  </a:cubicBezTo>
                  <a:lnTo>
                    <a:pt x="15873" y="7381"/>
                  </a:lnTo>
                  <a:cubicBezTo>
                    <a:pt x="15232" y="7917"/>
                    <a:pt x="14424" y="8212"/>
                    <a:pt x="13589" y="8214"/>
                  </a:cubicBezTo>
                  <a:cubicBezTo>
                    <a:pt x="13584" y="8214"/>
                    <a:pt x="13580" y="8214"/>
                    <a:pt x="13576" y="8214"/>
                  </a:cubicBezTo>
                  <a:cubicBezTo>
                    <a:pt x="12644" y="8214"/>
                    <a:pt x="11750" y="7845"/>
                    <a:pt x="11089" y="7187"/>
                  </a:cubicBezTo>
                  <a:lnTo>
                    <a:pt x="10791" y="6891"/>
                  </a:lnTo>
                  <a:lnTo>
                    <a:pt x="10791" y="5671"/>
                  </a:lnTo>
                  <a:lnTo>
                    <a:pt x="10887" y="5671"/>
                  </a:lnTo>
                  <a:cubicBezTo>
                    <a:pt x="10891" y="5671"/>
                    <a:pt x="10894" y="5671"/>
                    <a:pt x="10897" y="5671"/>
                  </a:cubicBezTo>
                  <a:cubicBezTo>
                    <a:pt x="11742" y="5671"/>
                    <a:pt x="12460" y="5050"/>
                    <a:pt x="12584" y="4215"/>
                  </a:cubicBezTo>
                  <a:cubicBezTo>
                    <a:pt x="12653" y="3745"/>
                    <a:pt x="13055" y="3397"/>
                    <a:pt x="13529" y="3397"/>
                  </a:cubicBezTo>
                  <a:cubicBezTo>
                    <a:pt x="13531" y="3397"/>
                    <a:pt x="13533" y="3397"/>
                    <a:pt x="13536" y="3397"/>
                  </a:cubicBezTo>
                  <a:lnTo>
                    <a:pt x="16169" y="3397"/>
                  </a:lnTo>
                  <a:cubicBezTo>
                    <a:pt x="16530" y="3397"/>
                    <a:pt x="16889" y="3352"/>
                    <a:pt x="17238" y="3263"/>
                  </a:cubicBezTo>
                  <a:lnTo>
                    <a:pt x="18508" y="2940"/>
                  </a:lnTo>
                  <a:close/>
                  <a:moveTo>
                    <a:pt x="810" y="2940"/>
                  </a:moveTo>
                  <a:lnTo>
                    <a:pt x="2080" y="3263"/>
                  </a:lnTo>
                  <a:cubicBezTo>
                    <a:pt x="2429" y="3352"/>
                    <a:pt x="2788" y="3397"/>
                    <a:pt x="3149" y="3397"/>
                  </a:cubicBezTo>
                  <a:lnTo>
                    <a:pt x="5782" y="3397"/>
                  </a:lnTo>
                  <a:cubicBezTo>
                    <a:pt x="5784" y="3397"/>
                    <a:pt x="5785" y="3397"/>
                    <a:pt x="5786" y="3397"/>
                  </a:cubicBezTo>
                  <a:cubicBezTo>
                    <a:pt x="6261" y="3397"/>
                    <a:pt x="6665" y="3744"/>
                    <a:pt x="6734" y="4215"/>
                  </a:cubicBezTo>
                  <a:cubicBezTo>
                    <a:pt x="6858" y="5053"/>
                    <a:pt x="7578" y="5673"/>
                    <a:pt x="8424" y="5673"/>
                  </a:cubicBezTo>
                  <a:cubicBezTo>
                    <a:pt x="8426" y="5673"/>
                    <a:pt x="8429" y="5673"/>
                    <a:pt x="8431" y="5673"/>
                  </a:cubicBezTo>
                  <a:lnTo>
                    <a:pt x="8527" y="5673"/>
                  </a:lnTo>
                  <a:lnTo>
                    <a:pt x="8527" y="6893"/>
                  </a:lnTo>
                  <a:lnTo>
                    <a:pt x="8229" y="7187"/>
                  </a:lnTo>
                  <a:cubicBezTo>
                    <a:pt x="7565" y="7846"/>
                    <a:pt x="6669" y="8215"/>
                    <a:pt x="5734" y="8215"/>
                  </a:cubicBezTo>
                  <a:cubicBezTo>
                    <a:pt x="5732" y="8215"/>
                    <a:pt x="5730" y="8215"/>
                    <a:pt x="5728" y="8215"/>
                  </a:cubicBezTo>
                  <a:cubicBezTo>
                    <a:pt x="4894" y="8214"/>
                    <a:pt x="4086" y="7919"/>
                    <a:pt x="3445" y="7383"/>
                  </a:cubicBezTo>
                  <a:lnTo>
                    <a:pt x="3445" y="7383"/>
                  </a:lnTo>
                  <a:cubicBezTo>
                    <a:pt x="3540" y="7391"/>
                    <a:pt x="3636" y="7396"/>
                    <a:pt x="3732" y="7396"/>
                  </a:cubicBezTo>
                  <a:lnTo>
                    <a:pt x="4366" y="7396"/>
                  </a:lnTo>
                  <a:cubicBezTo>
                    <a:pt x="4369" y="7396"/>
                    <a:pt x="4372" y="7396"/>
                    <a:pt x="4375" y="7396"/>
                  </a:cubicBezTo>
                  <a:cubicBezTo>
                    <a:pt x="4582" y="7396"/>
                    <a:pt x="4751" y="7227"/>
                    <a:pt x="4751" y="7018"/>
                  </a:cubicBezTo>
                  <a:cubicBezTo>
                    <a:pt x="4751" y="6809"/>
                    <a:pt x="4581" y="6641"/>
                    <a:pt x="4372" y="6641"/>
                  </a:cubicBezTo>
                  <a:cubicBezTo>
                    <a:pt x="4370" y="6641"/>
                    <a:pt x="4368" y="6641"/>
                    <a:pt x="4366" y="6641"/>
                  </a:cubicBezTo>
                  <a:lnTo>
                    <a:pt x="3733" y="6641"/>
                  </a:lnTo>
                  <a:cubicBezTo>
                    <a:pt x="2801" y="6641"/>
                    <a:pt x="1975" y="6045"/>
                    <a:pt x="1677" y="5163"/>
                  </a:cubicBezTo>
                  <a:lnTo>
                    <a:pt x="1677" y="5163"/>
                  </a:lnTo>
                  <a:cubicBezTo>
                    <a:pt x="2103" y="5378"/>
                    <a:pt x="2573" y="5491"/>
                    <a:pt x="3050" y="5491"/>
                  </a:cubicBezTo>
                  <a:lnTo>
                    <a:pt x="3831" y="5491"/>
                  </a:lnTo>
                  <a:cubicBezTo>
                    <a:pt x="4036" y="5486"/>
                    <a:pt x="4200" y="5319"/>
                    <a:pt x="4200" y="5113"/>
                  </a:cubicBezTo>
                  <a:cubicBezTo>
                    <a:pt x="4200" y="4908"/>
                    <a:pt x="4036" y="4741"/>
                    <a:pt x="3831" y="4736"/>
                  </a:cubicBezTo>
                  <a:lnTo>
                    <a:pt x="3050" y="4736"/>
                  </a:lnTo>
                  <a:cubicBezTo>
                    <a:pt x="1975" y="4734"/>
                    <a:pt x="1045" y="3989"/>
                    <a:pt x="810" y="2940"/>
                  </a:cubicBezTo>
                  <a:close/>
                  <a:moveTo>
                    <a:pt x="10036" y="4408"/>
                  </a:moveTo>
                  <a:lnTo>
                    <a:pt x="10036" y="13408"/>
                  </a:lnTo>
                  <a:lnTo>
                    <a:pt x="9282" y="13408"/>
                  </a:lnTo>
                  <a:lnTo>
                    <a:pt x="9282" y="4408"/>
                  </a:lnTo>
                  <a:cubicBezTo>
                    <a:pt x="9407" y="4430"/>
                    <a:pt x="9533" y="4440"/>
                    <a:pt x="9659" y="4440"/>
                  </a:cubicBezTo>
                  <a:cubicBezTo>
                    <a:pt x="9785" y="4440"/>
                    <a:pt x="9911" y="4430"/>
                    <a:pt x="10036" y="4408"/>
                  </a:cubicBezTo>
                  <a:close/>
                  <a:moveTo>
                    <a:pt x="11061" y="10038"/>
                  </a:moveTo>
                  <a:cubicBezTo>
                    <a:pt x="11990" y="10038"/>
                    <a:pt x="12746" y="10790"/>
                    <a:pt x="12746" y="11723"/>
                  </a:cubicBezTo>
                  <a:cubicBezTo>
                    <a:pt x="12746" y="12654"/>
                    <a:pt x="11991" y="13408"/>
                    <a:pt x="11064" y="13408"/>
                  </a:cubicBezTo>
                  <a:cubicBezTo>
                    <a:pt x="11057" y="13408"/>
                    <a:pt x="11050" y="13408"/>
                    <a:pt x="11043" y="13408"/>
                  </a:cubicBezTo>
                  <a:lnTo>
                    <a:pt x="10791" y="13408"/>
                  </a:lnTo>
                  <a:lnTo>
                    <a:pt x="10791" y="10038"/>
                  </a:lnTo>
                  <a:lnTo>
                    <a:pt x="11043" y="10038"/>
                  </a:lnTo>
                  <a:cubicBezTo>
                    <a:pt x="11049" y="10038"/>
                    <a:pt x="11055" y="10038"/>
                    <a:pt x="11061" y="10038"/>
                  </a:cubicBezTo>
                  <a:close/>
                  <a:moveTo>
                    <a:pt x="8527" y="14162"/>
                  </a:moveTo>
                  <a:lnTo>
                    <a:pt x="8527" y="15240"/>
                  </a:lnTo>
                  <a:cubicBezTo>
                    <a:pt x="8527" y="15581"/>
                    <a:pt x="8545" y="15924"/>
                    <a:pt x="8580" y="16263"/>
                  </a:cubicBezTo>
                  <a:lnTo>
                    <a:pt x="7640" y="16263"/>
                  </a:lnTo>
                  <a:cubicBezTo>
                    <a:pt x="7060" y="16263"/>
                    <a:pt x="6590" y="15793"/>
                    <a:pt x="6590" y="15214"/>
                  </a:cubicBezTo>
                  <a:cubicBezTo>
                    <a:pt x="6590" y="14633"/>
                    <a:pt x="7060" y="14162"/>
                    <a:pt x="7640" y="14162"/>
                  </a:cubicBezTo>
                  <a:close/>
                  <a:moveTo>
                    <a:pt x="10036" y="14162"/>
                  </a:moveTo>
                  <a:lnTo>
                    <a:pt x="10036" y="15263"/>
                  </a:lnTo>
                  <a:cubicBezTo>
                    <a:pt x="10036" y="16134"/>
                    <a:pt x="9911" y="17001"/>
                    <a:pt x="9662" y="17835"/>
                  </a:cubicBezTo>
                  <a:cubicBezTo>
                    <a:pt x="9409" y="16995"/>
                    <a:pt x="9280" y="16119"/>
                    <a:pt x="9282" y="15240"/>
                  </a:cubicBezTo>
                  <a:lnTo>
                    <a:pt x="9282" y="14162"/>
                  </a:lnTo>
                  <a:close/>
                  <a:moveTo>
                    <a:pt x="9661" y="0"/>
                  </a:moveTo>
                  <a:cubicBezTo>
                    <a:pt x="8661" y="0"/>
                    <a:pt x="7784" y="667"/>
                    <a:pt x="7519" y="1632"/>
                  </a:cubicBezTo>
                  <a:cubicBezTo>
                    <a:pt x="7256" y="2597"/>
                    <a:pt x="7668" y="3619"/>
                    <a:pt x="8528" y="4128"/>
                  </a:cubicBezTo>
                  <a:lnTo>
                    <a:pt x="8528" y="4916"/>
                  </a:lnTo>
                  <a:lnTo>
                    <a:pt x="8432" y="4916"/>
                  </a:lnTo>
                  <a:cubicBezTo>
                    <a:pt x="8430" y="4916"/>
                    <a:pt x="8428" y="4916"/>
                    <a:pt x="8426" y="4916"/>
                  </a:cubicBezTo>
                  <a:cubicBezTo>
                    <a:pt x="7952" y="4916"/>
                    <a:pt x="7550" y="4568"/>
                    <a:pt x="7481" y="4100"/>
                  </a:cubicBezTo>
                  <a:cubicBezTo>
                    <a:pt x="7357" y="3263"/>
                    <a:pt x="6639" y="2642"/>
                    <a:pt x="5794" y="2642"/>
                  </a:cubicBezTo>
                  <a:cubicBezTo>
                    <a:pt x="5791" y="2642"/>
                    <a:pt x="5787" y="2642"/>
                    <a:pt x="5784" y="2642"/>
                  </a:cubicBezTo>
                  <a:lnTo>
                    <a:pt x="3149" y="2642"/>
                  </a:lnTo>
                  <a:cubicBezTo>
                    <a:pt x="2851" y="2642"/>
                    <a:pt x="2555" y="2604"/>
                    <a:pt x="2267" y="2531"/>
                  </a:cubicBezTo>
                  <a:lnTo>
                    <a:pt x="472" y="2074"/>
                  </a:lnTo>
                  <a:cubicBezTo>
                    <a:pt x="441" y="2067"/>
                    <a:pt x="410" y="2063"/>
                    <a:pt x="379" y="2063"/>
                  </a:cubicBezTo>
                  <a:cubicBezTo>
                    <a:pt x="176" y="2063"/>
                    <a:pt x="1" y="2226"/>
                    <a:pt x="1" y="2440"/>
                  </a:cubicBezTo>
                  <a:cubicBezTo>
                    <a:pt x="1" y="3207"/>
                    <a:pt x="290" y="3945"/>
                    <a:pt x="810" y="4506"/>
                  </a:cubicBezTo>
                  <a:cubicBezTo>
                    <a:pt x="822" y="5390"/>
                    <a:pt x="1231" y="6221"/>
                    <a:pt x="1926" y="6767"/>
                  </a:cubicBezTo>
                  <a:lnTo>
                    <a:pt x="2280" y="7240"/>
                  </a:lnTo>
                  <a:cubicBezTo>
                    <a:pt x="3096" y="8326"/>
                    <a:pt x="4374" y="8965"/>
                    <a:pt x="5731" y="8968"/>
                  </a:cubicBezTo>
                  <a:cubicBezTo>
                    <a:pt x="5736" y="8968"/>
                    <a:pt x="5740" y="8968"/>
                    <a:pt x="5745" y="8968"/>
                  </a:cubicBezTo>
                  <a:cubicBezTo>
                    <a:pt x="6766" y="8968"/>
                    <a:pt x="7754" y="8601"/>
                    <a:pt x="8528" y="7937"/>
                  </a:cubicBezTo>
                  <a:lnTo>
                    <a:pt x="8528" y="9281"/>
                  </a:lnTo>
                  <a:lnTo>
                    <a:pt x="8191" y="9281"/>
                  </a:lnTo>
                  <a:cubicBezTo>
                    <a:pt x="7328" y="9283"/>
                    <a:pt x="6531" y="9738"/>
                    <a:pt x="6090" y="10480"/>
                  </a:cubicBezTo>
                  <a:cubicBezTo>
                    <a:pt x="5652" y="11223"/>
                    <a:pt x="5637" y="12141"/>
                    <a:pt x="6052" y="12898"/>
                  </a:cubicBezTo>
                  <a:cubicBezTo>
                    <a:pt x="6121" y="13022"/>
                    <a:pt x="6249" y="13092"/>
                    <a:pt x="6382" y="13092"/>
                  </a:cubicBezTo>
                  <a:cubicBezTo>
                    <a:pt x="6443" y="13092"/>
                    <a:pt x="6506" y="13077"/>
                    <a:pt x="6564" y="13045"/>
                  </a:cubicBezTo>
                  <a:cubicBezTo>
                    <a:pt x="6747" y="12946"/>
                    <a:pt x="6814" y="12716"/>
                    <a:pt x="6713" y="12534"/>
                  </a:cubicBezTo>
                  <a:cubicBezTo>
                    <a:pt x="6426" y="12011"/>
                    <a:pt x="6436" y="11377"/>
                    <a:pt x="6739" y="10864"/>
                  </a:cubicBezTo>
                  <a:cubicBezTo>
                    <a:pt x="7044" y="10350"/>
                    <a:pt x="7595" y="10036"/>
                    <a:pt x="8191" y="10036"/>
                  </a:cubicBezTo>
                  <a:lnTo>
                    <a:pt x="8528" y="10036"/>
                  </a:lnTo>
                  <a:lnTo>
                    <a:pt x="8528" y="13406"/>
                  </a:lnTo>
                  <a:lnTo>
                    <a:pt x="7641" y="13406"/>
                  </a:lnTo>
                  <a:cubicBezTo>
                    <a:pt x="6645" y="13408"/>
                    <a:pt x="5837" y="14215"/>
                    <a:pt x="5837" y="15212"/>
                  </a:cubicBezTo>
                  <a:cubicBezTo>
                    <a:pt x="5837" y="16208"/>
                    <a:pt x="6645" y="17016"/>
                    <a:pt x="7641" y="17016"/>
                  </a:cubicBezTo>
                  <a:lnTo>
                    <a:pt x="8691" y="17016"/>
                  </a:lnTo>
                  <a:cubicBezTo>
                    <a:pt x="8821" y="17728"/>
                    <a:pt x="9032" y="18423"/>
                    <a:pt x="9318" y="19090"/>
                  </a:cubicBezTo>
                  <a:cubicBezTo>
                    <a:pt x="9376" y="19227"/>
                    <a:pt x="9513" y="19318"/>
                    <a:pt x="9664" y="19318"/>
                  </a:cubicBezTo>
                  <a:cubicBezTo>
                    <a:pt x="9816" y="19318"/>
                    <a:pt x="9952" y="19227"/>
                    <a:pt x="10012" y="19088"/>
                  </a:cubicBezTo>
                  <a:lnTo>
                    <a:pt x="10018" y="19070"/>
                  </a:lnTo>
                  <a:cubicBezTo>
                    <a:pt x="10298" y="18410"/>
                    <a:pt x="10503" y="17721"/>
                    <a:pt x="10632" y="17016"/>
                  </a:cubicBezTo>
                  <a:lnTo>
                    <a:pt x="11061" y="17016"/>
                  </a:lnTo>
                  <a:cubicBezTo>
                    <a:pt x="11483" y="17023"/>
                    <a:pt x="11822" y="17367"/>
                    <a:pt x="11822" y="17791"/>
                  </a:cubicBezTo>
                  <a:cubicBezTo>
                    <a:pt x="11822" y="18213"/>
                    <a:pt x="11483" y="18557"/>
                    <a:pt x="11061" y="18564"/>
                  </a:cubicBezTo>
                  <a:lnTo>
                    <a:pt x="11036" y="18564"/>
                  </a:lnTo>
                  <a:cubicBezTo>
                    <a:pt x="10831" y="18569"/>
                    <a:pt x="10667" y="18736"/>
                    <a:pt x="10667" y="18941"/>
                  </a:cubicBezTo>
                  <a:cubicBezTo>
                    <a:pt x="10667" y="19146"/>
                    <a:pt x="10831" y="19314"/>
                    <a:pt x="11036" y="19318"/>
                  </a:cubicBezTo>
                  <a:lnTo>
                    <a:pt x="11061" y="19318"/>
                  </a:lnTo>
                  <a:cubicBezTo>
                    <a:pt x="11905" y="19318"/>
                    <a:pt x="12589" y="18633"/>
                    <a:pt x="12589" y="17791"/>
                  </a:cubicBezTo>
                  <a:cubicBezTo>
                    <a:pt x="12589" y="16947"/>
                    <a:pt x="11905" y="16261"/>
                    <a:pt x="11061" y="16261"/>
                  </a:cubicBezTo>
                  <a:lnTo>
                    <a:pt x="10740" y="16261"/>
                  </a:lnTo>
                  <a:cubicBezTo>
                    <a:pt x="10773" y="15929"/>
                    <a:pt x="10791" y="15594"/>
                    <a:pt x="10791" y="15262"/>
                  </a:cubicBezTo>
                  <a:lnTo>
                    <a:pt x="10791" y="14161"/>
                  </a:lnTo>
                  <a:lnTo>
                    <a:pt x="11041" y="14161"/>
                  </a:lnTo>
                  <a:cubicBezTo>
                    <a:pt x="12390" y="14161"/>
                    <a:pt x="13483" y="13068"/>
                    <a:pt x="13483" y="11721"/>
                  </a:cubicBezTo>
                  <a:cubicBezTo>
                    <a:pt x="13483" y="10374"/>
                    <a:pt x="12390" y="9281"/>
                    <a:pt x="11041" y="9281"/>
                  </a:cubicBezTo>
                  <a:lnTo>
                    <a:pt x="10791" y="9281"/>
                  </a:lnTo>
                  <a:lnTo>
                    <a:pt x="10791" y="7937"/>
                  </a:lnTo>
                  <a:cubicBezTo>
                    <a:pt x="11566" y="8601"/>
                    <a:pt x="12553" y="8968"/>
                    <a:pt x="13575" y="8968"/>
                  </a:cubicBezTo>
                  <a:cubicBezTo>
                    <a:pt x="13579" y="8968"/>
                    <a:pt x="13584" y="8968"/>
                    <a:pt x="13589" y="8968"/>
                  </a:cubicBezTo>
                  <a:cubicBezTo>
                    <a:pt x="14946" y="8965"/>
                    <a:pt x="16224" y="8326"/>
                    <a:pt x="17038" y="7242"/>
                  </a:cubicBezTo>
                  <a:lnTo>
                    <a:pt x="17394" y="6767"/>
                  </a:lnTo>
                  <a:cubicBezTo>
                    <a:pt x="18087" y="6221"/>
                    <a:pt x="18498" y="5390"/>
                    <a:pt x="18508" y="4506"/>
                  </a:cubicBezTo>
                  <a:cubicBezTo>
                    <a:pt x="19029" y="3945"/>
                    <a:pt x="19319" y="3207"/>
                    <a:pt x="19317" y="2440"/>
                  </a:cubicBezTo>
                  <a:cubicBezTo>
                    <a:pt x="19319" y="2324"/>
                    <a:pt x="19264" y="2215"/>
                    <a:pt x="19173" y="2142"/>
                  </a:cubicBezTo>
                  <a:lnTo>
                    <a:pt x="19173" y="2144"/>
                  </a:lnTo>
                  <a:cubicBezTo>
                    <a:pt x="19107" y="2091"/>
                    <a:pt x="19024" y="2063"/>
                    <a:pt x="18941" y="2063"/>
                  </a:cubicBezTo>
                  <a:cubicBezTo>
                    <a:pt x="18910" y="2063"/>
                    <a:pt x="18879" y="2067"/>
                    <a:pt x="18849" y="2074"/>
                  </a:cubicBezTo>
                  <a:lnTo>
                    <a:pt x="17055" y="2531"/>
                  </a:lnTo>
                  <a:cubicBezTo>
                    <a:pt x="16765" y="2604"/>
                    <a:pt x="16469" y="2642"/>
                    <a:pt x="16171" y="2642"/>
                  </a:cubicBezTo>
                  <a:lnTo>
                    <a:pt x="13537" y="2642"/>
                  </a:lnTo>
                  <a:cubicBezTo>
                    <a:pt x="13534" y="2642"/>
                    <a:pt x="13530" y="2642"/>
                    <a:pt x="13527" y="2642"/>
                  </a:cubicBezTo>
                  <a:cubicBezTo>
                    <a:pt x="12682" y="2642"/>
                    <a:pt x="11964" y="3263"/>
                    <a:pt x="11841" y="4100"/>
                  </a:cubicBezTo>
                  <a:cubicBezTo>
                    <a:pt x="11771" y="4568"/>
                    <a:pt x="11369" y="4916"/>
                    <a:pt x="10896" y="4916"/>
                  </a:cubicBezTo>
                  <a:cubicBezTo>
                    <a:pt x="10893" y="4916"/>
                    <a:pt x="10891" y="4916"/>
                    <a:pt x="10889" y="4916"/>
                  </a:cubicBezTo>
                  <a:lnTo>
                    <a:pt x="10793" y="4916"/>
                  </a:lnTo>
                  <a:lnTo>
                    <a:pt x="10793" y="4128"/>
                  </a:lnTo>
                  <a:cubicBezTo>
                    <a:pt x="11652" y="3619"/>
                    <a:pt x="12066" y="2597"/>
                    <a:pt x="11801" y="1632"/>
                  </a:cubicBezTo>
                  <a:cubicBezTo>
                    <a:pt x="11536" y="667"/>
                    <a:pt x="10660" y="0"/>
                    <a:pt x="9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6"/>
            <p:cNvSpPr/>
            <p:nvPr/>
          </p:nvSpPr>
          <p:spPr>
            <a:xfrm>
              <a:off x="6271825" y="3923300"/>
              <a:ext cx="19925" cy="18875"/>
            </a:xfrm>
            <a:custGeom>
              <a:rect b="b" l="l" r="r" t="t"/>
              <a:pathLst>
                <a:path extrusionOk="0" h="755" w="797">
                  <a:moveTo>
                    <a:pt x="417" y="0"/>
                  </a:moveTo>
                  <a:cubicBezTo>
                    <a:pt x="345" y="0"/>
                    <a:pt x="272" y="21"/>
                    <a:pt x="209" y="63"/>
                  </a:cubicBezTo>
                  <a:cubicBezTo>
                    <a:pt x="58" y="164"/>
                    <a:pt x="0" y="356"/>
                    <a:pt x="70" y="522"/>
                  </a:cubicBezTo>
                  <a:cubicBezTo>
                    <a:pt x="129" y="665"/>
                    <a:pt x="267" y="755"/>
                    <a:pt x="416" y="755"/>
                  </a:cubicBezTo>
                  <a:cubicBezTo>
                    <a:pt x="441" y="755"/>
                    <a:pt x="466" y="752"/>
                    <a:pt x="492" y="747"/>
                  </a:cubicBezTo>
                  <a:cubicBezTo>
                    <a:pt x="669" y="712"/>
                    <a:pt x="796" y="558"/>
                    <a:pt x="796" y="378"/>
                  </a:cubicBezTo>
                  <a:cubicBezTo>
                    <a:pt x="795" y="277"/>
                    <a:pt x="755" y="181"/>
                    <a:pt x="686" y="111"/>
                  </a:cubicBezTo>
                  <a:cubicBezTo>
                    <a:pt x="612" y="38"/>
                    <a:pt x="51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7" name="Google Shape;1737;p46"/>
          <p:cNvGrpSpPr/>
          <p:nvPr/>
        </p:nvGrpSpPr>
        <p:grpSpPr>
          <a:xfrm>
            <a:off x="292787" y="3136974"/>
            <a:ext cx="460828" cy="376250"/>
            <a:chOff x="1747900" y="1750450"/>
            <a:chExt cx="483150" cy="394475"/>
          </a:xfrm>
        </p:grpSpPr>
        <p:sp>
          <p:nvSpPr>
            <p:cNvPr id="1738" name="Google Shape;1738;p46"/>
            <p:cNvSpPr/>
            <p:nvPr/>
          </p:nvSpPr>
          <p:spPr>
            <a:xfrm>
              <a:off x="2063675" y="2028100"/>
              <a:ext cx="21175" cy="19275"/>
            </a:xfrm>
            <a:custGeom>
              <a:rect b="b" l="l" r="r" t="t"/>
              <a:pathLst>
                <a:path extrusionOk="0" h="771" w="847">
                  <a:moveTo>
                    <a:pt x="431" y="0"/>
                  </a:moveTo>
                  <a:cubicBezTo>
                    <a:pt x="334" y="0"/>
                    <a:pt x="236" y="38"/>
                    <a:pt x="163" y="113"/>
                  </a:cubicBezTo>
                  <a:lnTo>
                    <a:pt x="151" y="125"/>
                  </a:lnTo>
                  <a:cubicBezTo>
                    <a:pt x="0" y="272"/>
                    <a:pt x="2" y="515"/>
                    <a:pt x="153" y="663"/>
                  </a:cubicBezTo>
                  <a:cubicBezTo>
                    <a:pt x="226" y="735"/>
                    <a:pt x="321" y="770"/>
                    <a:pt x="416" y="770"/>
                  </a:cubicBezTo>
                  <a:cubicBezTo>
                    <a:pt x="516" y="770"/>
                    <a:pt x="616" y="731"/>
                    <a:pt x="691" y="653"/>
                  </a:cubicBezTo>
                  <a:lnTo>
                    <a:pt x="701" y="641"/>
                  </a:lnTo>
                  <a:cubicBezTo>
                    <a:pt x="846" y="492"/>
                    <a:pt x="845" y="254"/>
                    <a:pt x="696" y="108"/>
                  </a:cubicBezTo>
                  <a:cubicBezTo>
                    <a:pt x="622" y="36"/>
                    <a:pt x="526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6"/>
            <p:cNvSpPr/>
            <p:nvPr/>
          </p:nvSpPr>
          <p:spPr>
            <a:xfrm>
              <a:off x="2104300" y="1897175"/>
              <a:ext cx="87925" cy="88300"/>
            </a:xfrm>
            <a:custGeom>
              <a:rect b="b" l="l" r="r" t="t"/>
              <a:pathLst>
                <a:path extrusionOk="0" h="3532" w="3517">
                  <a:moveTo>
                    <a:pt x="1749" y="0"/>
                  </a:moveTo>
                  <a:cubicBezTo>
                    <a:pt x="1537" y="0"/>
                    <a:pt x="1368" y="174"/>
                    <a:pt x="1373" y="386"/>
                  </a:cubicBezTo>
                  <a:lnTo>
                    <a:pt x="1373" y="1389"/>
                  </a:lnTo>
                  <a:lnTo>
                    <a:pt x="370" y="1389"/>
                  </a:lnTo>
                  <a:cubicBezTo>
                    <a:pt x="165" y="1394"/>
                    <a:pt x="1" y="1561"/>
                    <a:pt x="1" y="1767"/>
                  </a:cubicBezTo>
                  <a:cubicBezTo>
                    <a:pt x="1" y="1972"/>
                    <a:pt x="165" y="2139"/>
                    <a:pt x="370" y="2144"/>
                  </a:cubicBezTo>
                  <a:lnTo>
                    <a:pt x="1373" y="2144"/>
                  </a:lnTo>
                  <a:lnTo>
                    <a:pt x="1373" y="3145"/>
                  </a:lnTo>
                  <a:cubicBezTo>
                    <a:pt x="1368" y="3357"/>
                    <a:pt x="1537" y="3531"/>
                    <a:pt x="1749" y="3531"/>
                  </a:cubicBezTo>
                  <a:cubicBezTo>
                    <a:pt x="1961" y="3531"/>
                    <a:pt x="2131" y="3357"/>
                    <a:pt x="2126" y="3145"/>
                  </a:cubicBezTo>
                  <a:lnTo>
                    <a:pt x="2126" y="2144"/>
                  </a:lnTo>
                  <a:lnTo>
                    <a:pt x="3129" y="2144"/>
                  </a:lnTo>
                  <a:cubicBezTo>
                    <a:pt x="3131" y="2144"/>
                    <a:pt x="3133" y="2144"/>
                    <a:pt x="3135" y="2144"/>
                  </a:cubicBezTo>
                  <a:cubicBezTo>
                    <a:pt x="3344" y="2144"/>
                    <a:pt x="3517" y="1976"/>
                    <a:pt x="3517" y="1767"/>
                  </a:cubicBezTo>
                  <a:cubicBezTo>
                    <a:pt x="3517" y="1558"/>
                    <a:pt x="3346" y="1389"/>
                    <a:pt x="3138" y="1389"/>
                  </a:cubicBezTo>
                  <a:cubicBezTo>
                    <a:pt x="3135" y="1389"/>
                    <a:pt x="3132" y="1389"/>
                    <a:pt x="3129" y="1389"/>
                  </a:cubicBezTo>
                  <a:lnTo>
                    <a:pt x="2126" y="1389"/>
                  </a:lnTo>
                  <a:lnTo>
                    <a:pt x="2126" y="386"/>
                  </a:lnTo>
                  <a:cubicBezTo>
                    <a:pt x="2131" y="174"/>
                    <a:pt x="1961" y="0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6"/>
            <p:cNvSpPr/>
            <p:nvPr/>
          </p:nvSpPr>
          <p:spPr>
            <a:xfrm>
              <a:off x="1747900" y="1750450"/>
              <a:ext cx="483150" cy="394475"/>
            </a:xfrm>
            <a:custGeom>
              <a:rect b="b" l="l" r="r" t="t"/>
              <a:pathLst>
                <a:path extrusionOk="0" h="15779" w="19326">
                  <a:moveTo>
                    <a:pt x="16007" y="5070"/>
                  </a:moveTo>
                  <a:cubicBezTo>
                    <a:pt x="16338" y="5070"/>
                    <a:pt x="16671" y="5134"/>
                    <a:pt x="16988" y="5265"/>
                  </a:cubicBezTo>
                  <a:cubicBezTo>
                    <a:pt x="17946" y="5663"/>
                    <a:pt x="18572" y="6598"/>
                    <a:pt x="18572" y="7636"/>
                  </a:cubicBezTo>
                  <a:cubicBezTo>
                    <a:pt x="18570" y="9052"/>
                    <a:pt x="17422" y="10200"/>
                    <a:pt x="16006" y="10201"/>
                  </a:cubicBezTo>
                  <a:cubicBezTo>
                    <a:pt x="14969" y="10201"/>
                    <a:pt x="14033" y="9576"/>
                    <a:pt x="13636" y="8617"/>
                  </a:cubicBezTo>
                  <a:cubicBezTo>
                    <a:pt x="13239" y="7659"/>
                    <a:pt x="13457" y="6555"/>
                    <a:pt x="14192" y="5821"/>
                  </a:cubicBezTo>
                  <a:cubicBezTo>
                    <a:pt x="14683" y="5331"/>
                    <a:pt x="15339" y="5070"/>
                    <a:pt x="16007" y="5070"/>
                  </a:cubicBezTo>
                  <a:close/>
                  <a:moveTo>
                    <a:pt x="5173" y="0"/>
                  </a:moveTo>
                  <a:cubicBezTo>
                    <a:pt x="2326" y="0"/>
                    <a:pt x="9" y="2370"/>
                    <a:pt x="9" y="5287"/>
                  </a:cubicBezTo>
                  <a:cubicBezTo>
                    <a:pt x="9" y="5863"/>
                    <a:pt x="176" y="6507"/>
                    <a:pt x="510" y="7220"/>
                  </a:cubicBezTo>
                  <a:lnTo>
                    <a:pt x="386" y="7220"/>
                  </a:lnTo>
                  <a:cubicBezTo>
                    <a:pt x="383" y="7220"/>
                    <a:pt x="380" y="7220"/>
                    <a:pt x="377" y="7220"/>
                  </a:cubicBezTo>
                  <a:cubicBezTo>
                    <a:pt x="169" y="7220"/>
                    <a:pt x="0" y="7389"/>
                    <a:pt x="0" y="7598"/>
                  </a:cubicBezTo>
                  <a:cubicBezTo>
                    <a:pt x="0" y="7806"/>
                    <a:pt x="169" y="7975"/>
                    <a:pt x="377" y="7975"/>
                  </a:cubicBezTo>
                  <a:cubicBezTo>
                    <a:pt x="380" y="7975"/>
                    <a:pt x="383" y="7975"/>
                    <a:pt x="386" y="7975"/>
                  </a:cubicBezTo>
                  <a:lnTo>
                    <a:pt x="914" y="7975"/>
                  </a:lnTo>
                  <a:cubicBezTo>
                    <a:pt x="1617" y="9168"/>
                    <a:pt x="2731" y="10522"/>
                    <a:pt x="4253" y="12035"/>
                  </a:cubicBezTo>
                  <a:cubicBezTo>
                    <a:pt x="6312" y="14084"/>
                    <a:pt x="8401" y="15685"/>
                    <a:pt x="8420" y="15702"/>
                  </a:cubicBezTo>
                  <a:cubicBezTo>
                    <a:pt x="8488" y="15753"/>
                    <a:pt x="8569" y="15778"/>
                    <a:pt x="8650" y="15778"/>
                  </a:cubicBezTo>
                  <a:cubicBezTo>
                    <a:pt x="8730" y="15778"/>
                    <a:pt x="8811" y="15753"/>
                    <a:pt x="8879" y="15702"/>
                  </a:cubicBezTo>
                  <a:cubicBezTo>
                    <a:pt x="8896" y="15688"/>
                    <a:pt x="10493" y="14465"/>
                    <a:pt x="12262" y="12797"/>
                  </a:cubicBezTo>
                  <a:cubicBezTo>
                    <a:pt x="12421" y="12654"/>
                    <a:pt x="12433" y="12409"/>
                    <a:pt x="12287" y="12254"/>
                  </a:cubicBezTo>
                  <a:cubicBezTo>
                    <a:pt x="12213" y="12175"/>
                    <a:pt x="12113" y="12135"/>
                    <a:pt x="12013" y="12135"/>
                  </a:cubicBezTo>
                  <a:cubicBezTo>
                    <a:pt x="11916" y="12135"/>
                    <a:pt x="11818" y="12172"/>
                    <a:pt x="11744" y="12247"/>
                  </a:cubicBezTo>
                  <a:cubicBezTo>
                    <a:pt x="10395" y="13520"/>
                    <a:pt x="9149" y="14528"/>
                    <a:pt x="8651" y="14924"/>
                  </a:cubicBezTo>
                  <a:cubicBezTo>
                    <a:pt x="8058" y="14453"/>
                    <a:pt x="6409" y="13116"/>
                    <a:pt x="4779" y="11496"/>
                  </a:cubicBezTo>
                  <a:cubicBezTo>
                    <a:pt x="3475" y="10198"/>
                    <a:pt x="2475" y="9014"/>
                    <a:pt x="1800" y="7975"/>
                  </a:cubicBezTo>
                  <a:lnTo>
                    <a:pt x="5178" y="7975"/>
                  </a:lnTo>
                  <a:cubicBezTo>
                    <a:pt x="5345" y="7975"/>
                    <a:pt x="5492" y="7864"/>
                    <a:pt x="5540" y="7702"/>
                  </a:cubicBezTo>
                  <a:lnTo>
                    <a:pt x="6199" y="5404"/>
                  </a:lnTo>
                  <a:lnTo>
                    <a:pt x="8025" y="11252"/>
                  </a:lnTo>
                  <a:cubicBezTo>
                    <a:pt x="8073" y="11410"/>
                    <a:pt x="8220" y="11517"/>
                    <a:pt x="8384" y="11517"/>
                  </a:cubicBezTo>
                  <a:cubicBezTo>
                    <a:pt x="8550" y="11517"/>
                    <a:pt x="8695" y="11410"/>
                    <a:pt x="8745" y="11252"/>
                  </a:cubicBezTo>
                  <a:lnTo>
                    <a:pt x="9756" y="8013"/>
                  </a:lnTo>
                  <a:lnTo>
                    <a:pt x="11440" y="8013"/>
                  </a:lnTo>
                  <a:cubicBezTo>
                    <a:pt x="11443" y="8013"/>
                    <a:pt x="11446" y="8013"/>
                    <a:pt x="11449" y="8013"/>
                  </a:cubicBezTo>
                  <a:cubicBezTo>
                    <a:pt x="11656" y="8013"/>
                    <a:pt x="11827" y="7844"/>
                    <a:pt x="11827" y="7636"/>
                  </a:cubicBezTo>
                  <a:cubicBezTo>
                    <a:pt x="11827" y="7427"/>
                    <a:pt x="11656" y="7258"/>
                    <a:pt x="11449" y="7258"/>
                  </a:cubicBezTo>
                  <a:cubicBezTo>
                    <a:pt x="11446" y="7258"/>
                    <a:pt x="11443" y="7258"/>
                    <a:pt x="11440" y="7258"/>
                  </a:cubicBezTo>
                  <a:lnTo>
                    <a:pt x="9478" y="7258"/>
                  </a:lnTo>
                  <a:cubicBezTo>
                    <a:pt x="9313" y="7258"/>
                    <a:pt x="9167" y="7366"/>
                    <a:pt x="9119" y="7523"/>
                  </a:cubicBezTo>
                  <a:lnTo>
                    <a:pt x="8384" y="9873"/>
                  </a:lnTo>
                  <a:lnTo>
                    <a:pt x="6543" y="3978"/>
                  </a:lnTo>
                  <a:cubicBezTo>
                    <a:pt x="6495" y="3819"/>
                    <a:pt x="6349" y="3713"/>
                    <a:pt x="6185" y="3713"/>
                  </a:cubicBezTo>
                  <a:cubicBezTo>
                    <a:pt x="6183" y="3713"/>
                    <a:pt x="6180" y="3713"/>
                    <a:pt x="6178" y="3713"/>
                  </a:cubicBezTo>
                  <a:cubicBezTo>
                    <a:pt x="6012" y="3714"/>
                    <a:pt x="5866" y="3825"/>
                    <a:pt x="5820" y="3986"/>
                  </a:cubicBezTo>
                  <a:lnTo>
                    <a:pt x="4892" y="7222"/>
                  </a:lnTo>
                  <a:lnTo>
                    <a:pt x="1351" y="7222"/>
                  </a:lnTo>
                  <a:cubicBezTo>
                    <a:pt x="962" y="6485"/>
                    <a:pt x="762" y="5835"/>
                    <a:pt x="762" y="5287"/>
                  </a:cubicBezTo>
                  <a:cubicBezTo>
                    <a:pt x="762" y="2787"/>
                    <a:pt x="2740" y="755"/>
                    <a:pt x="5171" y="755"/>
                  </a:cubicBezTo>
                  <a:cubicBezTo>
                    <a:pt x="6393" y="755"/>
                    <a:pt x="7530" y="1258"/>
                    <a:pt x="8371" y="2170"/>
                  </a:cubicBezTo>
                  <a:cubicBezTo>
                    <a:pt x="8445" y="2251"/>
                    <a:pt x="8547" y="2292"/>
                    <a:pt x="8648" y="2292"/>
                  </a:cubicBezTo>
                  <a:cubicBezTo>
                    <a:pt x="8749" y="2292"/>
                    <a:pt x="8851" y="2251"/>
                    <a:pt x="8925" y="2170"/>
                  </a:cubicBezTo>
                  <a:cubicBezTo>
                    <a:pt x="9766" y="1258"/>
                    <a:pt x="10903" y="755"/>
                    <a:pt x="12125" y="755"/>
                  </a:cubicBezTo>
                  <a:cubicBezTo>
                    <a:pt x="14227" y="755"/>
                    <a:pt x="16015" y="2271"/>
                    <a:pt x="16438" y="4345"/>
                  </a:cubicBezTo>
                  <a:cubicBezTo>
                    <a:pt x="16294" y="4327"/>
                    <a:pt x="16150" y="4317"/>
                    <a:pt x="16005" y="4317"/>
                  </a:cubicBezTo>
                  <a:cubicBezTo>
                    <a:pt x="14174" y="4317"/>
                    <a:pt x="12684" y="5807"/>
                    <a:pt x="12684" y="7637"/>
                  </a:cubicBezTo>
                  <a:cubicBezTo>
                    <a:pt x="12684" y="9468"/>
                    <a:pt x="14174" y="10958"/>
                    <a:pt x="16005" y="10958"/>
                  </a:cubicBezTo>
                  <a:cubicBezTo>
                    <a:pt x="17835" y="10958"/>
                    <a:pt x="19325" y="9468"/>
                    <a:pt x="19325" y="7637"/>
                  </a:cubicBezTo>
                  <a:cubicBezTo>
                    <a:pt x="19325" y="6242"/>
                    <a:pt x="18461" y="5045"/>
                    <a:pt x="17240" y="4554"/>
                  </a:cubicBezTo>
                  <a:cubicBezTo>
                    <a:pt x="16889" y="1948"/>
                    <a:pt x="14710" y="0"/>
                    <a:pt x="12125" y="0"/>
                  </a:cubicBezTo>
                  <a:cubicBezTo>
                    <a:pt x="10821" y="0"/>
                    <a:pt x="9601" y="487"/>
                    <a:pt x="8649" y="1377"/>
                  </a:cubicBezTo>
                  <a:cubicBezTo>
                    <a:pt x="7697" y="487"/>
                    <a:pt x="6477" y="0"/>
                    <a:pt x="5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1" name="Google Shape;1741;p46"/>
          <p:cNvSpPr txBox="1"/>
          <p:nvPr/>
        </p:nvSpPr>
        <p:spPr>
          <a:xfrm>
            <a:off x="1675025" y="588000"/>
            <a:ext cx="59736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Year: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Senior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Major: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Biology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Minor: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Spanish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PCE: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PCT at Lourdes Hospital, CNA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What PPAS has given me: </a:t>
            </a:r>
            <a:endParaRPr b="1"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The ultimate support system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A network of alumni who give back to PPAS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A great resumé builder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This   :D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Anatomy &amp; Physiology TA (previously did BIOL 115)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Program Assistant/ Consultant at the BU Speaking Center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Shadowing (Urgent Care, OR, Neuro ICU)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Member of Phi Sigma Iota (Foreign Language Honor Society)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Broome County Humane Society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I snowboard</a:t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42" name="Google Shape;1742;p46"/>
          <p:cNvSpPr txBox="1"/>
          <p:nvPr/>
        </p:nvSpPr>
        <p:spPr>
          <a:xfrm>
            <a:off x="2619750" y="0"/>
            <a:ext cx="39045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President: Brooke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1743" name="Google Shape;17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600" y="1866700"/>
            <a:ext cx="1380474" cy="184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46" title="Screen Shot 2025-08-21 at 1.07.50 PM.png"/>
          <p:cNvPicPr preferRelativeResize="0"/>
          <p:nvPr/>
        </p:nvPicPr>
        <p:blipFill rotWithShape="1">
          <a:blip r:embed="rId4">
            <a:alphaModFix/>
          </a:blip>
          <a:srcRect b="0" l="0" r="0" t="17620"/>
          <a:stretch/>
        </p:blipFill>
        <p:spPr>
          <a:xfrm>
            <a:off x="65013" y="2887975"/>
            <a:ext cx="1610008" cy="17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46" title="Screen Shot 2025-08-21 at 1.17.37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8750" y="197850"/>
            <a:ext cx="1452166" cy="14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46" title="Screen Shot 2025-08-26 at 1.14.17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787" y="795675"/>
            <a:ext cx="1380476" cy="190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47"/>
          <p:cNvSpPr txBox="1"/>
          <p:nvPr/>
        </p:nvSpPr>
        <p:spPr>
          <a:xfrm>
            <a:off x="2255625" y="1083325"/>
            <a:ext cx="50409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Senior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Biology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Medical Assistant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Welcoming community of like-minded individuals with a support system of students in the same position as me!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PPAS (ofc)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Broome County Humane Society  Volunteer, ALPFA,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Medicine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in Sports</a:t>
            </a:r>
            <a:r>
              <a:rPr b="1" lang="en" sz="1600">
                <a:latin typeface="Hind"/>
                <a:ea typeface="Hind"/>
                <a:cs typeface="Hind"/>
                <a:sym typeface="Hind"/>
              </a:rPr>
              <a:t>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Shadowing (Derm, Ortho, Peds)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There is a 17 year age gap between me and my baby sister!</a:t>
            </a:r>
            <a:endParaRPr b="1" sz="160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752" name="Google Shape;1752;p47"/>
          <p:cNvSpPr txBox="1"/>
          <p:nvPr/>
        </p:nvSpPr>
        <p:spPr>
          <a:xfrm>
            <a:off x="2711625" y="300350"/>
            <a:ext cx="42192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Vice 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President: Bryan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753" name="Google Shape;17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25" y="524455"/>
            <a:ext cx="1602923" cy="213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825" y="2751175"/>
            <a:ext cx="1554171" cy="207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175" y="1038350"/>
            <a:ext cx="1496069" cy="19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4998" y="-2"/>
            <a:ext cx="1428999" cy="190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5150" y="2838374"/>
            <a:ext cx="1728851" cy="230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48"/>
          <p:cNvSpPr txBox="1"/>
          <p:nvPr/>
        </p:nvSpPr>
        <p:spPr>
          <a:xfrm>
            <a:off x="865100" y="780950"/>
            <a:ext cx="70272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Senior (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graduating this semester 😓)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Major: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Biology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Minor: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Health and Wellness 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CNA 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What PPAS has given me: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The best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support system with a continuous stream of new knowledge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PPAS obvi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Binghamton Aiding Hearts Outreach Chair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UTS CHEM 105 tutor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OPhiA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member 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7 brew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brewista 😛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Transfer student mentor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Broome County Humane Society volunteer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Shadowed PAs in gastroenterology &amp; hematology &amp; oncology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TA experience in: anatomy and physiology 1&amp;2, BIOL 113, CHEM 104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Fun Fact: I can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make a dolphin sound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63" name="Google Shape;1763;p48"/>
          <p:cNvSpPr txBox="1"/>
          <p:nvPr/>
        </p:nvSpPr>
        <p:spPr>
          <a:xfrm>
            <a:off x="2711625" y="300350"/>
            <a:ext cx="44451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Vice 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President: Jenna (Fall)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764" name="Google Shape;17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8375" y="0"/>
            <a:ext cx="1317632" cy="17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49" y="2459025"/>
            <a:ext cx="1317625" cy="175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5051" y="2334633"/>
            <a:ext cx="1504252" cy="2005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49"/>
          <p:cNvSpPr txBox="1"/>
          <p:nvPr/>
        </p:nvSpPr>
        <p:spPr>
          <a:xfrm>
            <a:off x="2242625" y="997275"/>
            <a:ext cx="5740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Senior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Integrative Neuroscience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"/>
              <a:buChar char="❖"/>
            </a:pP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Minor: </a:t>
            </a:r>
            <a:r>
              <a:rPr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HWS</a:t>
            </a:r>
            <a:endParaRPr sz="16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MA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The extremely supportive community, pool of infinite advice, and meeting pre-pa friends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PPAS :)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Students for Sunrise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Shadowing: vascular surgery &amp; derm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Broome County Humane Society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Study Abroad volunteer advisor when I get back!!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 speak Romanian! 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72" name="Google Shape;1772;p49"/>
          <p:cNvSpPr txBox="1"/>
          <p:nvPr/>
        </p:nvSpPr>
        <p:spPr>
          <a:xfrm>
            <a:off x="2200550" y="239925"/>
            <a:ext cx="49683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Vice 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President: Adriana (Spring)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773" name="Google Shape;1773;p49" title="IMG_141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988" y="152425"/>
            <a:ext cx="1905777" cy="14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49" title="IMG_138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457" y="2619625"/>
            <a:ext cx="1037550" cy="184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49" title="IMG_134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8851" y="3513176"/>
            <a:ext cx="875151" cy="155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49" title="IMG_997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100" y="485404"/>
            <a:ext cx="1905773" cy="127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49" title="Screenshot 2025-08-26 at 3.08.04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975" y="3513168"/>
            <a:ext cx="1819575" cy="136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49" title="IMG_689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49187" y="1243574"/>
            <a:ext cx="914475" cy="162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49" title="IMG_663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5750" y="1887425"/>
            <a:ext cx="1219300" cy="162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49" title="Screenshot 2025-08-26 at 3.11.22 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931275"/>
            <a:ext cx="1219300" cy="153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50"/>
          <p:cNvSpPr txBox="1"/>
          <p:nvPr/>
        </p:nvSpPr>
        <p:spPr>
          <a:xfrm>
            <a:off x="1809450" y="770600"/>
            <a:ext cx="55251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Junior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Integrative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Neuroscience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Cardiology MA &amp; ER PCT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What PPAS has given me:</a:t>
            </a:r>
            <a:endParaRPr b="1"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Guidance &amp; Support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400"/>
              <a:buFont typeface="Hind"/>
              <a:buChar char="➢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Friends with similar goals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PPAS!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NYS Mentoring Program (Public Relations Chair &amp; Mentor)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Shadowing (Cardiology, Neurosurgery, OBGYN,)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Volunteering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■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Broome County Humane Society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■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Food Pantry &amp; Homeless Shelter in Rochester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Tutoring (middle &amp; high school math)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ind"/>
              <a:buChar char="❖"/>
            </a:pPr>
            <a:r>
              <a:rPr b="1" lang="en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My favorite fruit is 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cantaloupe!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86" name="Google Shape;1786;p50"/>
          <p:cNvSpPr txBox="1"/>
          <p:nvPr/>
        </p:nvSpPr>
        <p:spPr>
          <a:xfrm>
            <a:off x="2501675" y="153975"/>
            <a:ext cx="3296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Public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 Relations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: Ava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787" name="Google Shape;1787;p50" title="IMG_03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675" y="153975"/>
            <a:ext cx="2185477" cy="1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50" title="D3A975F7-24C8-4B7F-835F-5B49937468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38" y="2493200"/>
            <a:ext cx="1507300" cy="20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50" title="IMG_211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375" y="1472800"/>
            <a:ext cx="1645648" cy="16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50" title="IMG_2842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748" y="770601"/>
            <a:ext cx="1285924" cy="17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50" title="IMG_0297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5949" y="2958475"/>
            <a:ext cx="1568502" cy="20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51"/>
          <p:cNvSpPr txBox="1"/>
          <p:nvPr/>
        </p:nvSpPr>
        <p:spPr>
          <a:xfrm>
            <a:off x="1402300" y="686175"/>
            <a:ext cx="66246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Senior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Integrative Neuroscience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Minor: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HWS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PCE: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 Urgent Care MA + PCA in Home Health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What PPAS has given me:</a:t>
            </a:r>
            <a:endParaRPr b="1"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Network of driven,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knowledgeable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 Pre-PA besties to help navigate everything PA!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This!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BSMART Lead Researcher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UTS Anatomy &amp; (past) Gen Chem Tutor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Mindset Mentors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TA Experience for Gen Chem, Orgo, &amp; Stress Management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DPhiE Philanthropy Chair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Math Tutor at Gigi’s Playhouse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Service Trip in Costa Rica w/ Sara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❖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I’m a little over 50% on my way to being a certified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phlebotomist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 (started getting my sticks end of July)!!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97" name="Google Shape;1797;p51"/>
          <p:cNvSpPr txBox="1"/>
          <p:nvPr/>
        </p:nvSpPr>
        <p:spPr>
          <a:xfrm>
            <a:off x="2910225" y="103625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Secretary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: Ellie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798" name="Google Shape;1798;p51" title="6B6AF92F-9A8D-43C2-A68C-3ADFF18A9BE7101_4916.jpg"/>
          <p:cNvPicPr preferRelativeResize="0"/>
          <p:nvPr/>
        </p:nvPicPr>
        <p:blipFill rotWithShape="1">
          <a:blip r:embed="rId3">
            <a:alphaModFix/>
          </a:blip>
          <a:srcRect b="0" l="0" r="0" t="20025"/>
          <a:stretch/>
        </p:blipFill>
        <p:spPr>
          <a:xfrm>
            <a:off x="6459475" y="2148677"/>
            <a:ext cx="1296426" cy="138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51" title="Screenshot 2025-08-25 at 12.46.2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825" y="211525"/>
            <a:ext cx="1214649" cy="161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51" title="Screenshot 2025-08-25 at 12.46.4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676" y="538301"/>
            <a:ext cx="989037" cy="16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51" title="Screenshot 2025-08-25 at 12.47.05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37" y="2692524"/>
            <a:ext cx="1044103" cy="138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51" title="Screenshot 2025-08-25 at 12.47.32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5900" y="2155083"/>
            <a:ext cx="1296424" cy="136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51" title="Screenshot 2025-08-25 at 12.48.14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9700" y="2725015"/>
            <a:ext cx="989026" cy="131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52"/>
          <p:cNvSpPr txBox="1"/>
          <p:nvPr/>
        </p:nvSpPr>
        <p:spPr>
          <a:xfrm>
            <a:off x="2226375" y="1085326"/>
            <a:ext cx="4748700" cy="3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Junior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Biology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Minor: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HWS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CNA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-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The sense of community and shared purpose in working towards becoming a PA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-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PPAS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-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Waiter/food runner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-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Volunteering: Rotacare Hempstead, Broome County Humane Society,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-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Shadowing (Family Med, Medical ICU)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I've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sprained my ankle 6 times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09" name="Google Shape;1809;p52"/>
          <p:cNvSpPr txBox="1"/>
          <p:nvPr/>
        </p:nvSpPr>
        <p:spPr>
          <a:xfrm>
            <a:off x="2926150" y="334650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Treasurer</a:t>
            </a: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: Brian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10" name="Google Shape;181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88" y="2704294"/>
            <a:ext cx="954551" cy="206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5975" y="222602"/>
            <a:ext cx="1617076" cy="213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18" y="473875"/>
            <a:ext cx="1617076" cy="215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0314" y="2478481"/>
            <a:ext cx="1048404" cy="177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3CE"/>
        </a:solidFill>
      </p:bgPr>
    </p:bg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5"/>
          <p:cNvSpPr txBox="1"/>
          <p:nvPr>
            <p:ph type="title"/>
          </p:nvPr>
        </p:nvSpPr>
        <p:spPr>
          <a:xfrm>
            <a:off x="713250" y="1392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Pompiere"/>
                <a:ea typeface="Pompiere"/>
                <a:cs typeface="Pompiere"/>
                <a:sym typeface="Pompiere"/>
              </a:rPr>
              <a:t>About Our Club!</a:t>
            </a:r>
            <a:endParaRPr sz="3500"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</p:txBody>
      </p:sp>
      <p:sp>
        <p:nvSpPr>
          <p:cNvPr id="1572" name="Google Shape;1572;p35"/>
          <p:cNvSpPr txBox="1"/>
          <p:nvPr/>
        </p:nvSpPr>
        <p:spPr>
          <a:xfrm>
            <a:off x="720000" y="1068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Lexend Light"/>
              <a:buChar char="❖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We are a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peer resource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for Pre-PA students at Binghamton University!</a:t>
            </a:r>
            <a:endParaRPr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 Light"/>
              <a:buChar char="➢"/>
            </a:pPr>
            <a:r>
              <a:rPr lang="en" sz="15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PPAS provides support to students along with pre-health advising  </a:t>
            </a:r>
            <a:endParaRPr sz="15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Lexend Light"/>
              <a:buChar char="❖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Our club has been chartered by the SA since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2014</a:t>
            </a:r>
            <a:endParaRPr b="1" sz="16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 Light"/>
              <a:buChar char="❖"/>
            </a:pPr>
            <a:r>
              <a:rPr i="1"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Our goals:</a:t>
            </a:r>
            <a:endParaRPr i="1"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Lexend Light"/>
              <a:buChar char="➢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Explain a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PA’s role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in the medical field</a:t>
            </a:r>
            <a:endParaRPr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Lexend Light"/>
              <a:buChar char="➢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Provide </a:t>
            </a:r>
            <a:r>
              <a:rPr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guidance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in every way possible including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class scheduling 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aid,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CASPA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season help and PA school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interview prep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, and local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patient care job information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- anything to support our Pre-PAs at BU</a:t>
            </a:r>
            <a:endParaRPr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 Light"/>
              <a:buChar char="➢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Create a compassionate and collaborative environment between members who are going through the same experiences and can relate to one another!</a:t>
            </a:r>
            <a:endParaRPr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 Light"/>
              <a:buChar char="➢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Describe the difference between PAs and other medical providers including NPs, MDs, etc.</a:t>
            </a:r>
            <a:endParaRPr sz="1600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Hind Light"/>
              <a:buChar char="➢"/>
            </a:pP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Host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volunteering opportunities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and allow members to </a:t>
            </a:r>
            <a:r>
              <a:rPr b="1" lang="en" sz="16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network</a:t>
            </a:r>
            <a:r>
              <a:rPr lang="en" sz="1600">
                <a:solidFill>
                  <a:srgbClr val="212121"/>
                </a:solidFill>
                <a:latin typeface="Hind Light"/>
                <a:ea typeface="Hind Light"/>
                <a:cs typeface="Hind Light"/>
                <a:sym typeface="Hind Light"/>
              </a:rPr>
              <a:t> with alumni, local PAs and current PA students.</a:t>
            </a:r>
            <a:endParaRPr sz="1200">
              <a:solidFill>
                <a:srgbClr val="21212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573" name="Google Shape;1573;p35"/>
          <p:cNvCxnSpPr/>
          <p:nvPr/>
        </p:nvCxnSpPr>
        <p:spPr>
          <a:xfrm>
            <a:off x="1919550" y="795100"/>
            <a:ext cx="5304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74" name="Google Shape;1574;p35"/>
          <p:cNvGrpSpPr/>
          <p:nvPr/>
        </p:nvGrpSpPr>
        <p:grpSpPr>
          <a:xfrm rot="-135519">
            <a:off x="7901421" y="2699987"/>
            <a:ext cx="2025370" cy="1737411"/>
            <a:chOff x="4770475" y="2910125"/>
            <a:chExt cx="548975" cy="470975"/>
          </a:xfrm>
        </p:grpSpPr>
        <p:sp>
          <p:nvSpPr>
            <p:cNvPr id="1575" name="Google Shape;1575;p35"/>
            <p:cNvSpPr/>
            <p:nvPr/>
          </p:nvSpPr>
          <p:spPr>
            <a:xfrm>
              <a:off x="4770475" y="2910125"/>
              <a:ext cx="544425" cy="467275"/>
            </a:xfrm>
            <a:custGeom>
              <a:rect b="b" l="l" r="r" t="t"/>
              <a:pathLst>
                <a:path extrusionOk="0" h="18691" w="21777">
                  <a:moveTo>
                    <a:pt x="6408" y="1"/>
                  </a:moveTo>
                  <a:cubicBezTo>
                    <a:pt x="6407" y="1"/>
                    <a:pt x="1" y="16224"/>
                    <a:pt x="21776" y="18691"/>
                  </a:cubicBezTo>
                  <a:cubicBezTo>
                    <a:pt x="21776" y="18691"/>
                    <a:pt x="21505" y="7964"/>
                    <a:pt x="16038" y="5163"/>
                  </a:cubicBezTo>
                  <a:cubicBezTo>
                    <a:pt x="10571" y="2364"/>
                    <a:pt x="6408" y="1"/>
                    <a:pt x="6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957150" y="2968125"/>
              <a:ext cx="362300" cy="412975"/>
            </a:xfrm>
            <a:custGeom>
              <a:rect b="b" l="l" r="r" t="t"/>
              <a:pathLst>
                <a:path extrusionOk="0" h="16519" w="14492">
                  <a:moveTo>
                    <a:pt x="169" y="1"/>
                  </a:moveTo>
                  <a:cubicBezTo>
                    <a:pt x="147" y="1"/>
                    <a:pt x="123" y="6"/>
                    <a:pt x="102" y="18"/>
                  </a:cubicBezTo>
                  <a:cubicBezTo>
                    <a:pt x="29" y="54"/>
                    <a:pt x="1" y="143"/>
                    <a:pt x="37" y="215"/>
                  </a:cubicBezTo>
                  <a:cubicBezTo>
                    <a:pt x="62" y="261"/>
                    <a:pt x="2445" y="4825"/>
                    <a:pt x="6980" y="8150"/>
                  </a:cubicBezTo>
                  <a:cubicBezTo>
                    <a:pt x="11459" y="11432"/>
                    <a:pt x="14153" y="16390"/>
                    <a:pt x="14180" y="16441"/>
                  </a:cubicBezTo>
                  <a:cubicBezTo>
                    <a:pt x="14205" y="16488"/>
                    <a:pt x="14254" y="16517"/>
                    <a:pt x="14309" y="16517"/>
                  </a:cubicBezTo>
                  <a:lnTo>
                    <a:pt x="14309" y="16519"/>
                  </a:lnTo>
                  <a:cubicBezTo>
                    <a:pt x="14419" y="16519"/>
                    <a:pt x="14492" y="16399"/>
                    <a:pt x="14438" y="16302"/>
                  </a:cubicBezTo>
                  <a:cubicBezTo>
                    <a:pt x="14412" y="16251"/>
                    <a:pt x="11689" y="11238"/>
                    <a:pt x="7153" y="7915"/>
                  </a:cubicBezTo>
                  <a:cubicBezTo>
                    <a:pt x="2676" y="4633"/>
                    <a:pt x="322" y="126"/>
                    <a:pt x="299" y="80"/>
                  </a:cubicBezTo>
                  <a:cubicBezTo>
                    <a:pt x="273" y="30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4919050" y="2973625"/>
              <a:ext cx="128300" cy="116150"/>
            </a:xfrm>
            <a:custGeom>
              <a:rect b="b" l="l" r="r" t="t"/>
              <a:pathLst>
                <a:path extrusionOk="0" h="4646" w="5132">
                  <a:moveTo>
                    <a:pt x="4151" y="1"/>
                  </a:moveTo>
                  <a:cubicBezTo>
                    <a:pt x="4143" y="1"/>
                    <a:pt x="4135" y="2"/>
                    <a:pt x="4126" y="3"/>
                  </a:cubicBezTo>
                  <a:cubicBezTo>
                    <a:pt x="4046" y="18"/>
                    <a:pt x="3993" y="94"/>
                    <a:pt x="4008" y="174"/>
                  </a:cubicBezTo>
                  <a:lnTo>
                    <a:pt x="4769" y="4288"/>
                  </a:lnTo>
                  <a:cubicBezTo>
                    <a:pt x="4143" y="4143"/>
                    <a:pt x="2181" y="3549"/>
                    <a:pt x="316" y="1464"/>
                  </a:cubicBezTo>
                  <a:cubicBezTo>
                    <a:pt x="284" y="1428"/>
                    <a:pt x="246" y="1413"/>
                    <a:pt x="210" y="1413"/>
                  </a:cubicBezTo>
                  <a:cubicBezTo>
                    <a:pt x="99" y="1413"/>
                    <a:pt x="1" y="1551"/>
                    <a:pt x="98" y="1660"/>
                  </a:cubicBezTo>
                  <a:cubicBezTo>
                    <a:pt x="2418" y="4254"/>
                    <a:pt x="4829" y="4605"/>
                    <a:pt x="4932" y="4618"/>
                  </a:cubicBezTo>
                  <a:lnTo>
                    <a:pt x="5131" y="4645"/>
                  </a:lnTo>
                  <a:lnTo>
                    <a:pt x="4295" y="121"/>
                  </a:lnTo>
                  <a:cubicBezTo>
                    <a:pt x="4284" y="49"/>
                    <a:pt x="4220" y="1"/>
                    <a:pt x="4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4949950" y="3044850"/>
              <a:ext cx="191550" cy="127325"/>
            </a:xfrm>
            <a:custGeom>
              <a:rect b="b" l="l" r="r" t="t"/>
              <a:pathLst>
                <a:path extrusionOk="0" h="5093" w="7662">
                  <a:moveTo>
                    <a:pt x="5871" y="1"/>
                  </a:moveTo>
                  <a:cubicBezTo>
                    <a:pt x="5856" y="1"/>
                    <a:pt x="5841" y="3"/>
                    <a:pt x="5826" y="8"/>
                  </a:cubicBezTo>
                  <a:cubicBezTo>
                    <a:pt x="5748" y="35"/>
                    <a:pt x="5708" y="116"/>
                    <a:pt x="5733" y="194"/>
                  </a:cubicBezTo>
                  <a:lnTo>
                    <a:pt x="7264" y="4796"/>
                  </a:lnTo>
                  <a:cubicBezTo>
                    <a:pt x="7227" y="4797"/>
                    <a:pt x="7183" y="4798"/>
                    <a:pt x="7135" y="4798"/>
                  </a:cubicBezTo>
                  <a:cubicBezTo>
                    <a:pt x="6214" y="4798"/>
                    <a:pt x="3397" y="4596"/>
                    <a:pt x="251" y="2391"/>
                  </a:cubicBezTo>
                  <a:cubicBezTo>
                    <a:pt x="225" y="2373"/>
                    <a:pt x="196" y="2365"/>
                    <a:pt x="167" y="2365"/>
                  </a:cubicBezTo>
                  <a:cubicBezTo>
                    <a:pt x="121" y="2365"/>
                    <a:pt x="76" y="2386"/>
                    <a:pt x="48" y="2427"/>
                  </a:cubicBezTo>
                  <a:cubicBezTo>
                    <a:pt x="0" y="2493"/>
                    <a:pt x="17" y="2585"/>
                    <a:pt x="84" y="2630"/>
                  </a:cubicBezTo>
                  <a:cubicBezTo>
                    <a:pt x="3272" y="4865"/>
                    <a:pt x="6073" y="5093"/>
                    <a:pt x="7084" y="5093"/>
                  </a:cubicBezTo>
                  <a:cubicBezTo>
                    <a:pt x="7316" y="5093"/>
                    <a:pt x="7453" y="5081"/>
                    <a:pt x="7479" y="5080"/>
                  </a:cubicBezTo>
                  <a:lnTo>
                    <a:pt x="7662" y="5061"/>
                  </a:lnTo>
                  <a:lnTo>
                    <a:pt x="6010" y="101"/>
                  </a:lnTo>
                  <a:cubicBezTo>
                    <a:pt x="5990" y="40"/>
                    <a:pt x="5932" y="1"/>
                    <a:pt x="5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5003300" y="3091825"/>
              <a:ext cx="209550" cy="147950"/>
            </a:xfrm>
            <a:custGeom>
              <a:rect b="b" l="l" r="r" t="t"/>
              <a:pathLst>
                <a:path extrusionOk="0" h="5918" w="8382">
                  <a:moveTo>
                    <a:pt x="7311" y="1"/>
                  </a:moveTo>
                  <a:cubicBezTo>
                    <a:pt x="7303" y="1"/>
                    <a:pt x="7295" y="1"/>
                    <a:pt x="7287" y="3"/>
                  </a:cubicBezTo>
                  <a:cubicBezTo>
                    <a:pt x="7205" y="16"/>
                    <a:pt x="7150" y="94"/>
                    <a:pt x="7167" y="175"/>
                  </a:cubicBezTo>
                  <a:lnTo>
                    <a:pt x="8045" y="5561"/>
                  </a:lnTo>
                  <a:cubicBezTo>
                    <a:pt x="7845" y="5586"/>
                    <a:pt x="7444" y="5626"/>
                    <a:pt x="6897" y="5626"/>
                  </a:cubicBezTo>
                  <a:cubicBezTo>
                    <a:pt x="5395" y="5626"/>
                    <a:pt x="2800" y="5322"/>
                    <a:pt x="295" y="3565"/>
                  </a:cubicBezTo>
                  <a:cubicBezTo>
                    <a:pt x="266" y="3546"/>
                    <a:pt x="238" y="3538"/>
                    <a:pt x="212" y="3538"/>
                  </a:cubicBezTo>
                  <a:cubicBezTo>
                    <a:pt x="89" y="3538"/>
                    <a:pt x="1" y="3713"/>
                    <a:pt x="127" y="3805"/>
                  </a:cubicBezTo>
                  <a:cubicBezTo>
                    <a:pt x="2693" y="5604"/>
                    <a:pt x="5353" y="5918"/>
                    <a:pt x="6900" y="5918"/>
                  </a:cubicBezTo>
                  <a:cubicBezTo>
                    <a:pt x="7719" y="5918"/>
                    <a:pt x="8226" y="5830"/>
                    <a:pt x="8241" y="5827"/>
                  </a:cubicBezTo>
                  <a:lnTo>
                    <a:pt x="8382" y="5802"/>
                  </a:lnTo>
                  <a:lnTo>
                    <a:pt x="7456" y="128"/>
                  </a:lnTo>
                  <a:cubicBezTo>
                    <a:pt x="7446" y="54"/>
                    <a:pt x="7383" y="1"/>
                    <a:pt x="7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5095875" y="3193025"/>
              <a:ext cx="164400" cy="111350"/>
            </a:xfrm>
            <a:custGeom>
              <a:rect b="b" l="l" r="r" t="t"/>
              <a:pathLst>
                <a:path extrusionOk="0" h="4454" w="6576">
                  <a:moveTo>
                    <a:pt x="6063" y="1"/>
                  </a:moveTo>
                  <a:cubicBezTo>
                    <a:pt x="6051" y="1"/>
                    <a:pt x="6038" y="2"/>
                    <a:pt x="6026" y="6"/>
                  </a:cubicBezTo>
                  <a:cubicBezTo>
                    <a:pt x="5946" y="27"/>
                    <a:pt x="5899" y="110"/>
                    <a:pt x="5923" y="190"/>
                  </a:cubicBezTo>
                  <a:cubicBezTo>
                    <a:pt x="5925" y="203"/>
                    <a:pt x="6271" y="1551"/>
                    <a:pt x="6165" y="3570"/>
                  </a:cubicBezTo>
                  <a:cubicBezTo>
                    <a:pt x="5928" y="3703"/>
                    <a:pt x="5015" y="4154"/>
                    <a:pt x="3542" y="4154"/>
                  </a:cubicBezTo>
                  <a:cubicBezTo>
                    <a:pt x="2637" y="4154"/>
                    <a:pt x="1520" y="3984"/>
                    <a:pt x="219" y="3466"/>
                  </a:cubicBezTo>
                  <a:cubicBezTo>
                    <a:pt x="201" y="3459"/>
                    <a:pt x="183" y="3455"/>
                    <a:pt x="165" y="3455"/>
                  </a:cubicBezTo>
                  <a:cubicBezTo>
                    <a:pt x="107" y="3455"/>
                    <a:pt x="52" y="3490"/>
                    <a:pt x="29" y="3548"/>
                  </a:cubicBezTo>
                  <a:cubicBezTo>
                    <a:pt x="0" y="3622"/>
                    <a:pt x="37" y="3707"/>
                    <a:pt x="111" y="3738"/>
                  </a:cubicBezTo>
                  <a:cubicBezTo>
                    <a:pt x="1465" y="4275"/>
                    <a:pt x="2621" y="4454"/>
                    <a:pt x="3559" y="4454"/>
                  </a:cubicBezTo>
                  <a:cubicBezTo>
                    <a:pt x="5332" y="4454"/>
                    <a:pt x="6326" y="3819"/>
                    <a:pt x="6387" y="3779"/>
                  </a:cubicBezTo>
                  <a:lnTo>
                    <a:pt x="6450" y="3738"/>
                  </a:lnTo>
                  <a:lnTo>
                    <a:pt x="6453" y="3665"/>
                  </a:lnTo>
                  <a:cubicBezTo>
                    <a:pt x="6575" y="1556"/>
                    <a:pt x="6222" y="173"/>
                    <a:pt x="6206" y="116"/>
                  </a:cubicBezTo>
                  <a:cubicBezTo>
                    <a:pt x="6190" y="47"/>
                    <a:pt x="6130" y="1"/>
                    <a:pt x="6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53"/>
          <p:cNvSpPr txBox="1"/>
          <p:nvPr/>
        </p:nvSpPr>
        <p:spPr>
          <a:xfrm>
            <a:off x="2711625" y="1570350"/>
            <a:ext cx="4114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Junior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Bio, HWS minor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CCMA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A network of supportive individuals who strives to see each other succeed!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PPAS, General Chemistry TA, shadowing (ED, ICU, OR, ortho, radiology, L&amp;D), Broome County Humane Society, sales associate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 have 3 dogs!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19" name="Google Shape;1819;p53"/>
          <p:cNvSpPr txBox="1"/>
          <p:nvPr/>
        </p:nvSpPr>
        <p:spPr>
          <a:xfrm>
            <a:off x="2471350" y="326075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Events Coordinator: Alyssa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20" name="Google Shape;1820;p53" title="4009EFEE-F468-494F-B575-9CBD9F9B110C_1_105_c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1463375"/>
            <a:ext cx="1533800" cy="204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53" title="226FBE4F-DDB6-4A53-8DC6-DECBC4803EDC_1_105_c.jpeg"/>
          <p:cNvPicPr preferRelativeResize="0"/>
          <p:nvPr/>
        </p:nvPicPr>
        <p:blipFill rotWithShape="1">
          <a:blip r:embed="rId4">
            <a:alphaModFix/>
          </a:blip>
          <a:srcRect b="28881" l="0" r="0" t="0"/>
          <a:stretch/>
        </p:blipFill>
        <p:spPr>
          <a:xfrm>
            <a:off x="6727900" y="1204200"/>
            <a:ext cx="2012774" cy="19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53" title="B8DFB0A9-DCC6-4D18-828D-A8E8C1751231_1_105_c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2898" y="2935278"/>
            <a:ext cx="1533800" cy="204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53" title="4CE51F52-645C-4438-8843-B4641832645B_1_105_c.jpeg"/>
          <p:cNvPicPr preferRelativeResize="0"/>
          <p:nvPr/>
        </p:nvPicPr>
        <p:blipFill rotWithShape="1">
          <a:blip r:embed="rId6">
            <a:alphaModFix/>
          </a:blip>
          <a:srcRect b="0" l="13081" r="0" t="13081"/>
          <a:stretch/>
        </p:blipFill>
        <p:spPr>
          <a:xfrm>
            <a:off x="1177825" y="2782550"/>
            <a:ext cx="1533800" cy="204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54"/>
          <p:cNvSpPr txBox="1"/>
          <p:nvPr/>
        </p:nvSpPr>
        <p:spPr>
          <a:xfrm>
            <a:off x="1292275" y="972725"/>
            <a:ext cx="57018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Junior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Integrative Neuroscience, Forensic Health Minor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CNA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A circle of friends offering guidance and encouragement to thrive!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PPSA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Student Ambassador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Broome County Humane Society Volunteer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BU Acapella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Crisis Text Hotline Volunteer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Intro Psych TA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Shadowing (OMM, Gastro, Rheum)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Olive Garden Waitress 🥖&lt;3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NuRhoPsi (Neuroscience Honor Society)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 own over 45 weird/funny t-shirts!</a:t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29" name="Google Shape;1829;p54"/>
          <p:cNvSpPr txBox="1"/>
          <p:nvPr/>
        </p:nvSpPr>
        <p:spPr>
          <a:xfrm>
            <a:off x="2022700" y="263750"/>
            <a:ext cx="46425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Events Coordinator- Marissa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30" name="Google Shape;1830;p54" title="Screenshot 2025-08-22 at 5.59.27 PM.jpe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351" y="75650"/>
            <a:ext cx="2065158" cy="152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54" title="IMG_2026.jpg"/>
          <p:cNvPicPr preferRelativeResize="0"/>
          <p:nvPr/>
        </p:nvPicPr>
        <p:blipFill rotWithShape="1">
          <a:blip r:embed="rId4">
            <a:alphaModFix/>
          </a:blip>
          <a:srcRect b="0" l="0" r="0" t="29423"/>
          <a:stretch/>
        </p:blipFill>
        <p:spPr>
          <a:xfrm>
            <a:off x="7336600" y="1484175"/>
            <a:ext cx="1654126" cy="15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54" title="IMG_2034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5602" y="2978575"/>
            <a:ext cx="1919399" cy="201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54" title="IMG_6108.JPG"/>
          <p:cNvPicPr preferRelativeResize="0"/>
          <p:nvPr/>
        </p:nvPicPr>
        <p:blipFill rotWithShape="1">
          <a:blip r:embed="rId6">
            <a:alphaModFix/>
          </a:blip>
          <a:srcRect b="-10007" l="0" r="0" t="27505"/>
          <a:stretch/>
        </p:blipFill>
        <p:spPr>
          <a:xfrm>
            <a:off x="288175" y="2678574"/>
            <a:ext cx="1764576" cy="20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54" title="IMG_20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27" y="806550"/>
            <a:ext cx="1127673" cy="20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55"/>
          <p:cNvSpPr txBox="1"/>
          <p:nvPr/>
        </p:nvSpPr>
        <p:spPr>
          <a:xfrm>
            <a:off x="2711625" y="1312800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Junior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Biological Sciences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Nursing Assistant &amp; Phlebotomy trained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A resource to guide my toward my career path</a:t>
            </a:r>
            <a:r>
              <a:rPr b="1" lang="en" sz="1600">
                <a:latin typeface="Hind"/>
                <a:ea typeface="Hind"/>
                <a:cs typeface="Hind"/>
                <a:sym typeface="Hind"/>
              </a:rPr>
              <a:t>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in a collaborative community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Social Tees, PStat TA, UTees CM, Libros del Mundo Director, member of KKG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 got a tattoo in Thailand and another in Spain</a:t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40" name="Google Shape;1840;p55"/>
          <p:cNvSpPr txBox="1"/>
          <p:nvPr/>
        </p:nvSpPr>
        <p:spPr>
          <a:xfrm>
            <a:off x="2546850" y="369000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Eboard at Large- Lara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41" name="Google Shape;1841;p55" title="FB6C93B9-931D-4C67-97F3-9CDBF8D074F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025" y="1457325"/>
            <a:ext cx="3141576" cy="17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55" title="784679BB-1982-424A-BCCA-9344DCED9F97_1_105_c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767199" cy="27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55" title="5B5E6018-F6DB-456D-9668-330943AEB3CB_1_105_c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00" y="2307100"/>
            <a:ext cx="2063925" cy="27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56"/>
          <p:cNvSpPr txBox="1"/>
          <p:nvPr/>
        </p:nvSpPr>
        <p:spPr>
          <a:xfrm>
            <a:off x="2546850" y="1037925"/>
            <a:ext cx="39354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Junior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Integrative Neuroscience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CNA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-Lots of guidance and advice to becoming a PA!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-PPAS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-Broome County Humane Society Volunteer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-Research Assistant in the Karkhanis Lab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-Secretary of China Care Club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-Organic Chemistry TA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My parents own a hibachi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restaurant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on Long Island!</a:t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849" name="Google Shape;1849;p56"/>
          <p:cNvSpPr txBox="1"/>
          <p:nvPr/>
        </p:nvSpPr>
        <p:spPr>
          <a:xfrm>
            <a:off x="2546850" y="291775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Eboard at Large- Alston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50" name="Google Shape;185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250" y="1436481"/>
            <a:ext cx="2072649" cy="276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899" y="291770"/>
            <a:ext cx="2356949" cy="130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00" y="2037926"/>
            <a:ext cx="1442726" cy="256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57"/>
          <p:cNvSpPr txBox="1"/>
          <p:nvPr/>
        </p:nvSpPr>
        <p:spPr>
          <a:xfrm>
            <a:off x="1929000" y="667625"/>
            <a:ext cx="5286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Year: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Senior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Major: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Integrative Neuroscience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PCE: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Companion Observer, PCT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What PPAS has given me: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an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amazing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 amount of career and academic guidance!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Extracurriculars: </a:t>
            </a:r>
            <a:endParaRPr b="1"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PPAS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Women’s Club Lacrosse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East Gym Building Manager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Broome County Humane Society Volunteer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Boys and Girls Club Mentor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Gigi’s Playhouse English Tutor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20:1 Student Assistant 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Service Trip in Costa Rica with Ellie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1" marL="13716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600"/>
              <a:buFont typeface="Hind"/>
              <a:buChar char="➢"/>
            </a:pPr>
            <a:r>
              <a:rPr lang="en" sz="1600">
                <a:latin typeface="Hind"/>
                <a:ea typeface="Hind"/>
                <a:cs typeface="Hind"/>
                <a:sym typeface="Hind"/>
              </a:rPr>
              <a:t>Barista/Bartender at home</a:t>
            </a:r>
            <a:endParaRPr sz="1600"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ind"/>
              <a:buChar char="❖"/>
            </a:pPr>
            <a:r>
              <a:rPr b="1" lang="en" sz="1600">
                <a:latin typeface="Hind"/>
                <a:ea typeface="Hind"/>
                <a:cs typeface="Hind"/>
                <a:sym typeface="Hind"/>
              </a:rPr>
              <a:t>Fun Fact: </a:t>
            </a:r>
            <a:r>
              <a:rPr lang="en" sz="1600">
                <a:latin typeface="Hind"/>
                <a:ea typeface="Hind"/>
                <a:cs typeface="Hind"/>
                <a:sym typeface="Hind"/>
              </a:rPr>
              <a:t>I shadowed at a gyno clinic over the summer and loved it!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58" name="Google Shape;1858;p57"/>
          <p:cNvSpPr txBox="1"/>
          <p:nvPr/>
        </p:nvSpPr>
        <p:spPr>
          <a:xfrm>
            <a:off x="2546850" y="98950"/>
            <a:ext cx="40503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Eboard at Large- Sara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59" name="Google Shape;1859;p57"/>
          <p:cNvPicPr preferRelativeResize="0"/>
          <p:nvPr/>
        </p:nvPicPr>
        <p:blipFill rotWithShape="1">
          <a:blip r:embed="rId3">
            <a:alphaModFix/>
          </a:blip>
          <a:srcRect b="0" l="0" r="21396" t="0"/>
          <a:stretch/>
        </p:blipFill>
        <p:spPr>
          <a:xfrm>
            <a:off x="97200" y="818425"/>
            <a:ext cx="1513774" cy="144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57"/>
          <p:cNvPicPr preferRelativeResize="0"/>
          <p:nvPr/>
        </p:nvPicPr>
        <p:blipFill rotWithShape="1">
          <a:blip r:embed="rId4">
            <a:alphaModFix/>
          </a:blip>
          <a:srcRect b="6604" l="7028" r="0" t="14865"/>
          <a:stretch/>
        </p:blipFill>
        <p:spPr>
          <a:xfrm>
            <a:off x="6812625" y="1895825"/>
            <a:ext cx="1513775" cy="170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57"/>
          <p:cNvPicPr preferRelativeResize="0"/>
          <p:nvPr/>
        </p:nvPicPr>
        <p:blipFill rotWithShape="1">
          <a:blip r:embed="rId5">
            <a:alphaModFix/>
          </a:blip>
          <a:srcRect b="8511" l="23529" r="31831" t="24941"/>
          <a:stretch/>
        </p:blipFill>
        <p:spPr>
          <a:xfrm>
            <a:off x="7386800" y="98950"/>
            <a:ext cx="1607199" cy="17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249" y="2167700"/>
            <a:ext cx="1250750" cy="222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57"/>
          <p:cNvPicPr preferRelativeResize="0"/>
          <p:nvPr/>
        </p:nvPicPr>
        <p:blipFill rotWithShape="1">
          <a:blip r:embed="rId7">
            <a:alphaModFix/>
          </a:blip>
          <a:srcRect b="12778" l="20202" r="19220" t="26372"/>
          <a:stretch/>
        </p:blipFill>
        <p:spPr>
          <a:xfrm>
            <a:off x="7699950" y="3291575"/>
            <a:ext cx="1342700" cy="1796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58"/>
          <p:cNvSpPr/>
          <p:nvPr/>
        </p:nvSpPr>
        <p:spPr>
          <a:xfrm flipH="1">
            <a:off x="1661145" y="2044801"/>
            <a:ext cx="258405" cy="38026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58"/>
          <p:cNvSpPr txBox="1"/>
          <p:nvPr/>
        </p:nvSpPr>
        <p:spPr>
          <a:xfrm>
            <a:off x="2285100" y="157400"/>
            <a:ext cx="4573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How can PPAS Help YOU?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1870" name="Google Shape;1870;p58"/>
          <p:cNvSpPr txBox="1"/>
          <p:nvPr/>
        </p:nvSpPr>
        <p:spPr>
          <a:xfrm>
            <a:off x="1984800" y="934650"/>
            <a:ext cx="5174400" cy="3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Advising - academic or not!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Knowledge about the profession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HCE/PCE opportunities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Volunteering opportunities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Shadowing connections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Study groups and materials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Friends 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Meet with PA schools via Zoom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4AA276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Office hours with Eboard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Better understanding of PA school timelines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Application and Personal Statement help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ind"/>
              <a:buChar char="❖"/>
            </a:pPr>
            <a:r>
              <a:rPr lang="en" sz="1800">
                <a:latin typeface="Hind"/>
                <a:ea typeface="Hind"/>
                <a:cs typeface="Hind"/>
                <a:sym typeface="Hind"/>
              </a:rPr>
              <a:t>Lots more!  </a:t>
            </a:r>
            <a:endParaRPr sz="18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871" name="Google Shape;1871;p58"/>
          <p:cNvCxnSpPr/>
          <p:nvPr/>
        </p:nvCxnSpPr>
        <p:spPr>
          <a:xfrm flipH="1" rot="10800000">
            <a:off x="2456250" y="796075"/>
            <a:ext cx="4231500" cy="105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59"/>
          <p:cNvSpPr/>
          <p:nvPr/>
        </p:nvSpPr>
        <p:spPr>
          <a:xfrm rot="-999788">
            <a:off x="8025968" y="282777"/>
            <a:ext cx="638200" cy="6382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59"/>
          <p:cNvSpPr txBox="1"/>
          <p:nvPr/>
        </p:nvSpPr>
        <p:spPr>
          <a:xfrm>
            <a:off x="2785525" y="204675"/>
            <a:ext cx="46821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How this Semester will run:</a:t>
            </a:r>
            <a:endParaRPr b="1" sz="35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78" name="Google Shape;1878;p59"/>
          <p:cNvSpPr txBox="1"/>
          <p:nvPr/>
        </p:nvSpPr>
        <p:spPr>
          <a:xfrm>
            <a:off x="1707625" y="915650"/>
            <a:ext cx="6240300" cy="3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ind"/>
              <a:buChar char="❖"/>
            </a:pPr>
            <a:r>
              <a:rPr b="1" lang="en" sz="1700">
                <a:latin typeface="Hind"/>
                <a:ea typeface="Hind"/>
                <a:cs typeface="Hind"/>
                <a:sym typeface="Hind"/>
              </a:rPr>
              <a:t>In person biweekly meetings!</a:t>
            </a:r>
            <a:endParaRPr b="1" sz="17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➢"/>
            </a:pPr>
            <a:r>
              <a:rPr b="1" lang="en" sz="1500" u="sng">
                <a:latin typeface="Hind"/>
                <a:ea typeface="Hind"/>
                <a:cs typeface="Hind"/>
                <a:sym typeface="Hind"/>
              </a:rPr>
              <a:t>Tuesdays from 8-9 PM</a:t>
            </a:r>
            <a:endParaRPr b="1" sz="1500" u="sng"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■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Be on the lookout for our instagram posts and emails! 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New topics each week!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■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PCE vs HCE, differences between PA/MD/NP, scheduling, pre reqs,  resume boosters, and more!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ind"/>
              <a:buChar char="❖"/>
            </a:pPr>
            <a:r>
              <a:rPr b="1" lang="en" sz="1700">
                <a:latin typeface="Hind"/>
                <a:ea typeface="Hind"/>
                <a:cs typeface="Hind"/>
                <a:sym typeface="Hind"/>
              </a:rPr>
              <a:t>Biweekly Office Hours</a:t>
            </a:r>
            <a:endParaRPr b="1" sz="17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Held on weeks we don’t have in person meetings 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"/>
              <a:buChar char="➢"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Meet with Eboard members on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zoom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 to ask any questions you have as you begin/continue your Pre-PA journey!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ind"/>
              <a:buChar char="❖"/>
            </a:pPr>
            <a:r>
              <a:rPr lang="en" sz="1700">
                <a:latin typeface="Hind"/>
                <a:ea typeface="Hind"/>
                <a:cs typeface="Hind"/>
                <a:sym typeface="Hind"/>
              </a:rPr>
              <a:t>Zoom </a:t>
            </a:r>
            <a:r>
              <a:rPr b="1" lang="en" sz="1700">
                <a:latin typeface="Hind"/>
                <a:ea typeface="Hind"/>
                <a:cs typeface="Hind"/>
                <a:sym typeface="Hind"/>
              </a:rPr>
              <a:t>Panel</a:t>
            </a:r>
            <a:r>
              <a:rPr lang="en" sz="1700">
                <a:latin typeface="Hind"/>
                <a:ea typeface="Hind"/>
                <a:cs typeface="Hind"/>
                <a:sym typeface="Hind"/>
              </a:rPr>
              <a:t> with PA-Cs!</a:t>
            </a:r>
            <a:endParaRPr sz="1700">
              <a:latin typeface="Hind"/>
              <a:ea typeface="Hind"/>
              <a:cs typeface="Hind"/>
              <a:sym typeface="Hi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ind"/>
              <a:buChar char="❖"/>
            </a:pPr>
            <a:r>
              <a:rPr lang="en" sz="1700">
                <a:latin typeface="Hind"/>
                <a:ea typeface="Hind"/>
                <a:cs typeface="Hind"/>
                <a:sym typeface="Hind"/>
              </a:rPr>
              <a:t>Zooms with Graduate PA Program </a:t>
            </a:r>
            <a:r>
              <a:rPr b="1" lang="en" sz="1700">
                <a:latin typeface="Hind"/>
                <a:ea typeface="Hind"/>
                <a:cs typeface="Hind"/>
                <a:sym typeface="Hind"/>
              </a:rPr>
              <a:t>Admissions</a:t>
            </a:r>
            <a:r>
              <a:rPr lang="en" sz="1700">
                <a:latin typeface="Hind"/>
                <a:ea typeface="Hind"/>
                <a:cs typeface="Hind"/>
                <a:sym typeface="Hind"/>
              </a:rPr>
              <a:t>!</a:t>
            </a:r>
            <a:endParaRPr sz="1700">
              <a:latin typeface="Hind"/>
              <a:ea typeface="Hind"/>
              <a:cs typeface="Hind"/>
              <a:sym typeface="Hi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ind"/>
              <a:buChar char="❖"/>
            </a:pPr>
            <a:r>
              <a:rPr lang="en" sz="1700">
                <a:latin typeface="Hind"/>
                <a:ea typeface="Hind"/>
                <a:cs typeface="Hind"/>
                <a:sym typeface="Hind"/>
              </a:rPr>
              <a:t>In Person Weekly </a:t>
            </a:r>
            <a:r>
              <a:rPr b="1" lang="en" sz="1700">
                <a:latin typeface="Hind"/>
                <a:ea typeface="Hind"/>
                <a:cs typeface="Hind"/>
                <a:sym typeface="Hind"/>
              </a:rPr>
              <a:t>Volunteering</a:t>
            </a:r>
            <a:r>
              <a:rPr lang="en" sz="1700">
                <a:latin typeface="Hind"/>
                <a:ea typeface="Hind"/>
                <a:cs typeface="Hind"/>
                <a:sym typeface="Hind"/>
              </a:rPr>
              <a:t> with Broome County Humane Society!</a:t>
            </a:r>
            <a:endParaRPr sz="17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879" name="Google Shape;1879;p59"/>
          <p:cNvCxnSpPr/>
          <p:nvPr/>
        </p:nvCxnSpPr>
        <p:spPr>
          <a:xfrm>
            <a:off x="2807875" y="841850"/>
            <a:ext cx="4039800" cy="5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" name="Google Shape;1884;p60"/>
          <p:cNvGrpSpPr/>
          <p:nvPr/>
        </p:nvGrpSpPr>
        <p:grpSpPr>
          <a:xfrm rot="-7200072">
            <a:off x="8757070" y="-1753334"/>
            <a:ext cx="1764075" cy="3297603"/>
            <a:chOff x="4530725" y="2880400"/>
            <a:chExt cx="418300" cy="781875"/>
          </a:xfrm>
        </p:grpSpPr>
        <p:sp>
          <p:nvSpPr>
            <p:cNvPr id="1885" name="Google Shape;1885;p6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6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6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6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6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6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6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6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6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6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6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6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6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6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6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0" name="Google Shape;1900;p60"/>
          <p:cNvGrpSpPr/>
          <p:nvPr/>
        </p:nvGrpSpPr>
        <p:grpSpPr>
          <a:xfrm rot="3599928">
            <a:off x="-1043771" y="3445215"/>
            <a:ext cx="1764075" cy="3297603"/>
            <a:chOff x="4530725" y="2880400"/>
            <a:chExt cx="418300" cy="781875"/>
          </a:xfrm>
        </p:grpSpPr>
        <p:sp>
          <p:nvSpPr>
            <p:cNvPr id="1901" name="Google Shape;1901;p60"/>
            <p:cNvSpPr/>
            <p:nvPr/>
          </p:nvSpPr>
          <p:spPr>
            <a:xfrm>
              <a:off x="4686775" y="3017725"/>
              <a:ext cx="168500" cy="167750"/>
            </a:xfrm>
            <a:custGeom>
              <a:rect b="b" l="l" r="r" t="t"/>
              <a:pathLst>
                <a:path extrusionOk="0" h="6710" w="6740">
                  <a:moveTo>
                    <a:pt x="2949" y="0"/>
                  </a:moveTo>
                  <a:cubicBezTo>
                    <a:pt x="2949" y="0"/>
                    <a:pt x="2157" y="1070"/>
                    <a:pt x="1078" y="2391"/>
                  </a:cubicBezTo>
                  <a:cubicBezTo>
                    <a:pt x="0" y="3709"/>
                    <a:pt x="1315" y="6710"/>
                    <a:pt x="1315" y="6710"/>
                  </a:cubicBezTo>
                  <a:cubicBezTo>
                    <a:pt x="6740" y="3860"/>
                    <a:pt x="2949" y="1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60"/>
            <p:cNvSpPr/>
            <p:nvPr/>
          </p:nvSpPr>
          <p:spPr>
            <a:xfrm>
              <a:off x="4706775" y="3105275"/>
              <a:ext cx="42650" cy="119025"/>
            </a:xfrm>
            <a:custGeom>
              <a:rect b="b" l="l" r="r" t="t"/>
              <a:pathLst>
                <a:path extrusionOk="0" h="4761" w="1706">
                  <a:moveTo>
                    <a:pt x="1513" y="0"/>
                  </a:moveTo>
                  <a:cubicBezTo>
                    <a:pt x="1468" y="0"/>
                    <a:pt x="1422" y="22"/>
                    <a:pt x="1391" y="73"/>
                  </a:cubicBezTo>
                  <a:cubicBezTo>
                    <a:pt x="652" y="1382"/>
                    <a:pt x="42" y="4454"/>
                    <a:pt x="17" y="4585"/>
                  </a:cubicBezTo>
                  <a:cubicBezTo>
                    <a:pt x="0" y="4663"/>
                    <a:pt x="53" y="4741"/>
                    <a:pt x="131" y="4756"/>
                  </a:cubicBezTo>
                  <a:cubicBezTo>
                    <a:pt x="141" y="4758"/>
                    <a:pt x="150" y="4760"/>
                    <a:pt x="160" y="4760"/>
                  </a:cubicBezTo>
                  <a:cubicBezTo>
                    <a:pt x="230" y="4758"/>
                    <a:pt x="291" y="4709"/>
                    <a:pt x="304" y="4641"/>
                  </a:cubicBezTo>
                  <a:cubicBezTo>
                    <a:pt x="310" y="4608"/>
                    <a:pt x="931" y="1484"/>
                    <a:pt x="1646" y="215"/>
                  </a:cubicBezTo>
                  <a:cubicBezTo>
                    <a:pt x="1706" y="101"/>
                    <a:pt x="1610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60"/>
            <p:cNvSpPr/>
            <p:nvPr/>
          </p:nvSpPr>
          <p:spPr>
            <a:xfrm>
              <a:off x="4709225" y="3017725"/>
              <a:ext cx="63025" cy="66725"/>
            </a:xfrm>
            <a:custGeom>
              <a:rect b="b" l="l" r="r" t="t"/>
              <a:pathLst>
                <a:path extrusionOk="0" h="2669" w="2521">
                  <a:moveTo>
                    <a:pt x="2053" y="0"/>
                  </a:moveTo>
                  <a:cubicBezTo>
                    <a:pt x="2053" y="0"/>
                    <a:pt x="1261" y="1070"/>
                    <a:pt x="181" y="2391"/>
                  </a:cubicBezTo>
                  <a:cubicBezTo>
                    <a:pt x="111" y="2476"/>
                    <a:pt x="50" y="2569"/>
                    <a:pt x="1" y="2668"/>
                  </a:cubicBezTo>
                  <a:cubicBezTo>
                    <a:pt x="1249" y="2030"/>
                    <a:pt x="2044" y="1315"/>
                    <a:pt x="2521" y="591"/>
                  </a:cubicBezTo>
                  <a:cubicBezTo>
                    <a:pt x="2380" y="382"/>
                    <a:pt x="2224" y="185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60"/>
            <p:cNvSpPr/>
            <p:nvPr/>
          </p:nvSpPr>
          <p:spPr>
            <a:xfrm>
              <a:off x="4651050" y="2880400"/>
              <a:ext cx="199200" cy="205125"/>
            </a:xfrm>
            <a:custGeom>
              <a:rect b="b" l="l" r="r" t="t"/>
              <a:pathLst>
                <a:path extrusionOk="0" h="8205" w="7968">
                  <a:moveTo>
                    <a:pt x="3145" y="0"/>
                  </a:moveTo>
                  <a:cubicBezTo>
                    <a:pt x="3145" y="0"/>
                    <a:pt x="2307" y="1357"/>
                    <a:pt x="1154" y="3040"/>
                  </a:cubicBezTo>
                  <a:cubicBezTo>
                    <a:pt x="0" y="4724"/>
                    <a:pt x="1826" y="8205"/>
                    <a:pt x="1826" y="8205"/>
                  </a:cubicBezTo>
                  <a:cubicBezTo>
                    <a:pt x="7967" y="4287"/>
                    <a:pt x="3145" y="0"/>
                    <a:pt x="3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60"/>
            <p:cNvSpPr/>
            <p:nvPr/>
          </p:nvSpPr>
          <p:spPr>
            <a:xfrm>
              <a:off x="4530725" y="3039800"/>
              <a:ext cx="152875" cy="198275"/>
            </a:xfrm>
            <a:custGeom>
              <a:rect b="b" l="l" r="r" t="t"/>
              <a:pathLst>
                <a:path extrusionOk="0" h="7931" w="6115">
                  <a:moveTo>
                    <a:pt x="2180" y="1"/>
                  </a:moveTo>
                  <a:lnTo>
                    <a:pt x="2180" y="1"/>
                  </a:lnTo>
                  <a:cubicBezTo>
                    <a:pt x="0" y="7100"/>
                    <a:pt x="6115" y="7930"/>
                    <a:pt x="6115" y="7930"/>
                  </a:cubicBezTo>
                  <a:cubicBezTo>
                    <a:pt x="6115" y="7930"/>
                    <a:pt x="5921" y="6247"/>
                    <a:pt x="5763" y="4090"/>
                  </a:cubicBezTo>
                  <a:cubicBezTo>
                    <a:pt x="5608" y="1932"/>
                    <a:pt x="2180" y="1"/>
                    <a:pt x="2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60"/>
            <p:cNvSpPr/>
            <p:nvPr/>
          </p:nvSpPr>
          <p:spPr>
            <a:xfrm>
              <a:off x="4620125" y="3145175"/>
              <a:ext cx="328900" cy="517100"/>
            </a:xfrm>
            <a:custGeom>
              <a:rect b="b" l="l" r="r" t="t"/>
              <a:pathLst>
                <a:path extrusionOk="0" h="20684" w="13156">
                  <a:moveTo>
                    <a:pt x="167" y="0"/>
                  </a:moveTo>
                  <a:cubicBezTo>
                    <a:pt x="141" y="0"/>
                    <a:pt x="114" y="8"/>
                    <a:pt x="90" y="23"/>
                  </a:cubicBezTo>
                  <a:cubicBezTo>
                    <a:pt x="21" y="65"/>
                    <a:pt x="0" y="156"/>
                    <a:pt x="44" y="225"/>
                  </a:cubicBezTo>
                  <a:cubicBezTo>
                    <a:pt x="88" y="295"/>
                    <a:pt x="4544" y="7314"/>
                    <a:pt x="7721" y="11439"/>
                  </a:cubicBezTo>
                  <a:cubicBezTo>
                    <a:pt x="10881" y="15540"/>
                    <a:pt x="12826" y="20539"/>
                    <a:pt x="12845" y="20589"/>
                  </a:cubicBezTo>
                  <a:cubicBezTo>
                    <a:pt x="12866" y="20646"/>
                    <a:pt x="12921" y="20684"/>
                    <a:pt x="12982" y="20684"/>
                  </a:cubicBezTo>
                  <a:cubicBezTo>
                    <a:pt x="13085" y="20684"/>
                    <a:pt x="13155" y="20579"/>
                    <a:pt x="13119" y="20484"/>
                  </a:cubicBezTo>
                  <a:cubicBezTo>
                    <a:pt x="13100" y="20433"/>
                    <a:pt x="11139" y="15396"/>
                    <a:pt x="7952" y="11259"/>
                  </a:cubicBezTo>
                  <a:cubicBezTo>
                    <a:pt x="4783" y="7147"/>
                    <a:pt x="335" y="139"/>
                    <a:pt x="291" y="69"/>
                  </a:cubicBezTo>
                  <a:cubicBezTo>
                    <a:pt x="263" y="25"/>
                    <a:pt x="21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60"/>
            <p:cNvSpPr/>
            <p:nvPr/>
          </p:nvSpPr>
          <p:spPr>
            <a:xfrm>
              <a:off x="4681300" y="3000900"/>
              <a:ext cx="65300" cy="330175"/>
            </a:xfrm>
            <a:custGeom>
              <a:rect b="b" l="l" r="r" t="t"/>
              <a:pathLst>
                <a:path extrusionOk="0" h="13207" w="2612">
                  <a:moveTo>
                    <a:pt x="731" y="0"/>
                  </a:moveTo>
                  <a:cubicBezTo>
                    <a:pt x="654" y="0"/>
                    <a:pt x="589" y="59"/>
                    <a:pt x="584" y="136"/>
                  </a:cubicBezTo>
                  <a:cubicBezTo>
                    <a:pt x="578" y="215"/>
                    <a:pt x="1" y="8175"/>
                    <a:pt x="2302" y="13121"/>
                  </a:cubicBezTo>
                  <a:cubicBezTo>
                    <a:pt x="2325" y="13173"/>
                    <a:pt x="2378" y="13207"/>
                    <a:pt x="2435" y="13207"/>
                  </a:cubicBezTo>
                  <a:cubicBezTo>
                    <a:pt x="2541" y="13207"/>
                    <a:pt x="2611" y="13095"/>
                    <a:pt x="2566" y="12998"/>
                  </a:cubicBezTo>
                  <a:cubicBezTo>
                    <a:pt x="299" y="8122"/>
                    <a:pt x="871" y="238"/>
                    <a:pt x="877" y="158"/>
                  </a:cubicBezTo>
                  <a:cubicBezTo>
                    <a:pt x="882" y="77"/>
                    <a:pt x="822" y="6"/>
                    <a:pt x="742" y="1"/>
                  </a:cubicBezTo>
                  <a:cubicBezTo>
                    <a:pt x="738" y="0"/>
                    <a:pt x="735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60"/>
            <p:cNvSpPr/>
            <p:nvPr/>
          </p:nvSpPr>
          <p:spPr>
            <a:xfrm>
              <a:off x="4774075" y="3180575"/>
              <a:ext cx="161550" cy="180475"/>
            </a:xfrm>
            <a:custGeom>
              <a:rect b="b" l="l" r="r" t="t"/>
              <a:pathLst>
                <a:path extrusionOk="0" h="7219" w="6462">
                  <a:moveTo>
                    <a:pt x="1836" y="0"/>
                  </a:moveTo>
                  <a:cubicBezTo>
                    <a:pt x="1836" y="0"/>
                    <a:pt x="1363" y="1292"/>
                    <a:pt x="683" y="2913"/>
                  </a:cubicBezTo>
                  <a:cubicBezTo>
                    <a:pt x="1" y="4532"/>
                    <a:pt x="2045" y="7219"/>
                    <a:pt x="2045" y="7219"/>
                  </a:cubicBezTo>
                  <a:cubicBezTo>
                    <a:pt x="6461" y="2902"/>
                    <a:pt x="1836" y="0"/>
                    <a:pt x="1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60"/>
            <p:cNvSpPr/>
            <p:nvPr/>
          </p:nvSpPr>
          <p:spPr>
            <a:xfrm>
              <a:off x="4811000" y="3287900"/>
              <a:ext cx="72750" cy="240175"/>
            </a:xfrm>
            <a:custGeom>
              <a:rect b="b" l="l" r="r" t="t"/>
              <a:pathLst>
                <a:path extrusionOk="0" h="9607" w="2910">
                  <a:moveTo>
                    <a:pt x="156" y="0"/>
                  </a:moveTo>
                  <a:cubicBezTo>
                    <a:pt x="78" y="0"/>
                    <a:pt x="1" y="56"/>
                    <a:pt x="8" y="157"/>
                  </a:cubicBezTo>
                  <a:cubicBezTo>
                    <a:pt x="13" y="212"/>
                    <a:pt x="621" y="5618"/>
                    <a:pt x="2598" y="9525"/>
                  </a:cubicBezTo>
                  <a:cubicBezTo>
                    <a:pt x="2622" y="9575"/>
                    <a:pt x="2674" y="9607"/>
                    <a:pt x="2729" y="9607"/>
                  </a:cubicBezTo>
                  <a:lnTo>
                    <a:pt x="2729" y="9605"/>
                  </a:lnTo>
                  <a:cubicBezTo>
                    <a:pt x="2837" y="9605"/>
                    <a:pt x="2909" y="9491"/>
                    <a:pt x="2860" y="9394"/>
                  </a:cubicBezTo>
                  <a:cubicBezTo>
                    <a:pt x="908" y="5533"/>
                    <a:pt x="306" y="180"/>
                    <a:pt x="300" y="127"/>
                  </a:cubicBezTo>
                  <a:cubicBezTo>
                    <a:pt x="287" y="40"/>
                    <a:pt x="221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60"/>
            <p:cNvSpPr/>
            <p:nvPr/>
          </p:nvSpPr>
          <p:spPr>
            <a:xfrm>
              <a:off x="4704825" y="3303125"/>
              <a:ext cx="101050" cy="135325"/>
            </a:xfrm>
            <a:custGeom>
              <a:rect b="b" l="l" r="r" t="t"/>
              <a:pathLst>
                <a:path extrusionOk="0" h="5413" w="4042">
                  <a:moveTo>
                    <a:pt x="0" y="1"/>
                  </a:moveTo>
                  <a:cubicBezTo>
                    <a:pt x="0" y="1"/>
                    <a:pt x="135" y="1152"/>
                    <a:pt x="245" y="2634"/>
                  </a:cubicBezTo>
                  <a:cubicBezTo>
                    <a:pt x="354" y="4114"/>
                    <a:pt x="2624" y="5412"/>
                    <a:pt x="2624" y="5412"/>
                  </a:cubicBezTo>
                  <a:cubicBezTo>
                    <a:pt x="4042" y="52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60"/>
            <p:cNvSpPr/>
            <p:nvPr/>
          </p:nvSpPr>
          <p:spPr>
            <a:xfrm>
              <a:off x="4725100" y="3368650"/>
              <a:ext cx="64625" cy="92975"/>
            </a:xfrm>
            <a:custGeom>
              <a:rect b="b" l="l" r="r" t="t"/>
              <a:pathLst>
                <a:path extrusionOk="0" h="3719" w="2585">
                  <a:moveTo>
                    <a:pt x="185" y="1"/>
                  </a:moveTo>
                  <a:cubicBezTo>
                    <a:pt x="93" y="1"/>
                    <a:pt x="0" y="86"/>
                    <a:pt x="44" y="201"/>
                  </a:cubicBezTo>
                  <a:cubicBezTo>
                    <a:pt x="544" y="1417"/>
                    <a:pt x="2207" y="3570"/>
                    <a:pt x="2277" y="3661"/>
                  </a:cubicBezTo>
                  <a:cubicBezTo>
                    <a:pt x="2306" y="3698"/>
                    <a:pt x="2349" y="3718"/>
                    <a:pt x="2393" y="3718"/>
                  </a:cubicBezTo>
                  <a:cubicBezTo>
                    <a:pt x="2515" y="3718"/>
                    <a:pt x="2585" y="3578"/>
                    <a:pt x="2509" y="3483"/>
                  </a:cubicBezTo>
                  <a:cubicBezTo>
                    <a:pt x="2492" y="3460"/>
                    <a:pt x="801" y="1271"/>
                    <a:pt x="314" y="89"/>
                  </a:cubicBezTo>
                  <a:cubicBezTo>
                    <a:pt x="287" y="27"/>
                    <a:pt x="236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60"/>
            <p:cNvSpPr/>
            <p:nvPr/>
          </p:nvSpPr>
          <p:spPr>
            <a:xfrm>
              <a:off x="4653475" y="3445525"/>
              <a:ext cx="141300" cy="67575"/>
            </a:xfrm>
            <a:custGeom>
              <a:rect b="b" l="l" r="r" t="t"/>
              <a:pathLst>
                <a:path extrusionOk="0" h="2703" w="5652">
                  <a:moveTo>
                    <a:pt x="2415" y="0"/>
                  </a:moveTo>
                  <a:cubicBezTo>
                    <a:pt x="667" y="0"/>
                    <a:pt x="0" y="1702"/>
                    <a:pt x="0" y="1702"/>
                  </a:cubicBezTo>
                  <a:cubicBezTo>
                    <a:pt x="0" y="1702"/>
                    <a:pt x="1104" y="2069"/>
                    <a:pt x="2506" y="2597"/>
                  </a:cubicBezTo>
                  <a:cubicBezTo>
                    <a:pt x="2702" y="2671"/>
                    <a:pt x="2903" y="2702"/>
                    <a:pt x="3106" y="2702"/>
                  </a:cubicBezTo>
                  <a:cubicBezTo>
                    <a:pt x="4359" y="2702"/>
                    <a:pt x="5651" y="1489"/>
                    <a:pt x="5651" y="1489"/>
                  </a:cubicBezTo>
                  <a:cubicBezTo>
                    <a:pt x="4303" y="378"/>
                    <a:pt x="3239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60"/>
            <p:cNvSpPr/>
            <p:nvPr/>
          </p:nvSpPr>
          <p:spPr>
            <a:xfrm>
              <a:off x="4723825" y="3476675"/>
              <a:ext cx="104350" cy="10875"/>
            </a:xfrm>
            <a:custGeom>
              <a:rect b="b" l="l" r="r" t="t"/>
              <a:pathLst>
                <a:path extrusionOk="0" h="435" w="4174">
                  <a:moveTo>
                    <a:pt x="161" y="0"/>
                  </a:moveTo>
                  <a:cubicBezTo>
                    <a:pt x="93" y="0"/>
                    <a:pt x="32" y="48"/>
                    <a:pt x="17" y="116"/>
                  </a:cubicBezTo>
                  <a:cubicBezTo>
                    <a:pt x="0" y="196"/>
                    <a:pt x="50" y="273"/>
                    <a:pt x="130" y="291"/>
                  </a:cubicBezTo>
                  <a:cubicBezTo>
                    <a:pt x="637" y="401"/>
                    <a:pt x="1349" y="435"/>
                    <a:pt x="2030" y="435"/>
                  </a:cubicBezTo>
                  <a:cubicBezTo>
                    <a:pt x="3041" y="435"/>
                    <a:pt x="3974" y="361"/>
                    <a:pt x="4040" y="355"/>
                  </a:cubicBezTo>
                  <a:cubicBezTo>
                    <a:pt x="4118" y="346"/>
                    <a:pt x="4173" y="275"/>
                    <a:pt x="4167" y="197"/>
                  </a:cubicBezTo>
                  <a:cubicBezTo>
                    <a:pt x="4162" y="121"/>
                    <a:pt x="4095" y="63"/>
                    <a:pt x="4019" y="63"/>
                  </a:cubicBezTo>
                  <a:cubicBezTo>
                    <a:pt x="4018" y="63"/>
                    <a:pt x="4017" y="63"/>
                    <a:pt x="4015" y="63"/>
                  </a:cubicBezTo>
                  <a:cubicBezTo>
                    <a:pt x="4000" y="64"/>
                    <a:pt x="3044" y="140"/>
                    <a:pt x="2021" y="140"/>
                  </a:cubicBezTo>
                  <a:cubicBezTo>
                    <a:pt x="1360" y="140"/>
                    <a:pt x="672" y="108"/>
                    <a:pt x="192" y="4"/>
                  </a:cubicBezTo>
                  <a:cubicBezTo>
                    <a:pt x="182" y="1"/>
                    <a:pt x="171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60"/>
            <p:cNvSpPr/>
            <p:nvPr/>
          </p:nvSpPr>
          <p:spPr>
            <a:xfrm>
              <a:off x="4579550" y="3249975"/>
              <a:ext cx="118950" cy="139150"/>
            </a:xfrm>
            <a:custGeom>
              <a:rect b="b" l="l" r="r" t="t"/>
              <a:pathLst>
                <a:path extrusionOk="0" h="5566" w="4758">
                  <a:moveTo>
                    <a:pt x="323" y="1"/>
                  </a:moveTo>
                  <a:cubicBezTo>
                    <a:pt x="121" y="1"/>
                    <a:pt x="0" y="15"/>
                    <a:pt x="0" y="15"/>
                  </a:cubicBezTo>
                  <a:cubicBezTo>
                    <a:pt x="0" y="15"/>
                    <a:pt x="487" y="1323"/>
                    <a:pt x="1042" y="3020"/>
                  </a:cubicBezTo>
                  <a:cubicBezTo>
                    <a:pt x="1597" y="4715"/>
                    <a:pt x="4578" y="5566"/>
                    <a:pt x="4578" y="5566"/>
                  </a:cubicBezTo>
                  <a:cubicBezTo>
                    <a:pt x="4757" y="410"/>
                    <a:pt x="1394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60"/>
            <p:cNvSpPr/>
            <p:nvPr/>
          </p:nvSpPr>
          <p:spPr>
            <a:xfrm>
              <a:off x="4639225" y="3337050"/>
              <a:ext cx="231500" cy="166225"/>
            </a:xfrm>
            <a:custGeom>
              <a:rect b="b" l="l" r="r" t="t"/>
              <a:pathLst>
                <a:path extrusionOk="0" h="6649" w="9260">
                  <a:moveTo>
                    <a:pt x="210" y="0"/>
                  </a:moveTo>
                  <a:cubicBezTo>
                    <a:pt x="98" y="0"/>
                    <a:pt x="0" y="143"/>
                    <a:pt x="103" y="251"/>
                  </a:cubicBezTo>
                  <a:cubicBezTo>
                    <a:pt x="150" y="300"/>
                    <a:pt x="4899" y="5245"/>
                    <a:pt x="9009" y="6639"/>
                  </a:cubicBezTo>
                  <a:cubicBezTo>
                    <a:pt x="9024" y="6645"/>
                    <a:pt x="9041" y="6647"/>
                    <a:pt x="9056" y="6647"/>
                  </a:cubicBezTo>
                  <a:lnTo>
                    <a:pt x="9056" y="6649"/>
                  </a:lnTo>
                  <a:cubicBezTo>
                    <a:pt x="9222" y="6647"/>
                    <a:pt x="9260" y="6417"/>
                    <a:pt x="9104" y="6364"/>
                  </a:cubicBezTo>
                  <a:cubicBezTo>
                    <a:pt x="5060" y="4990"/>
                    <a:pt x="361" y="97"/>
                    <a:pt x="314" y="48"/>
                  </a:cubicBezTo>
                  <a:cubicBezTo>
                    <a:pt x="281" y="14"/>
                    <a:pt x="24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6" name="Google Shape;1916;p60"/>
          <p:cNvGrpSpPr/>
          <p:nvPr/>
        </p:nvGrpSpPr>
        <p:grpSpPr>
          <a:xfrm flipH="1" rot="-2700000">
            <a:off x="6759141" y="1597076"/>
            <a:ext cx="494654" cy="420278"/>
            <a:chOff x="4021700" y="2078100"/>
            <a:chExt cx="294125" cy="249900"/>
          </a:xfrm>
        </p:grpSpPr>
        <p:sp>
          <p:nvSpPr>
            <p:cNvPr id="1917" name="Google Shape;1917;p60"/>
            <p:cNvSpPr/>
            <p:nvPr/>
          </p:nvSpPr>
          <p:spPr>
            <a:xfrm>
              <a:off x="4021700" y="2078100"/>
              <a:ext cx="294125" cy="249900"/>
            </a:xfrm>
            <a:custGeom>
              <a:rect b="b" l="l" r="r" t="t"/>
              <a:pathLst>
                <a:path extrusionOk="0" h="9996" w="11765">
                  <a:moveTo>
                    <a:pt x="8265" y="0"/>
                  </a:moveTo>
                  <a:cubicBezTo>
                    <a:pt x="7100" y="0"/>
                    <a:pt x="5986" y="668"/>
                    <a:pt x="5471" y="1798"/>
                  </a:cubicBezTo>
                  <a:lnTo>
                    <a:pt x="5021" y="2780"/>
                  </a:lnTo>
                  <a:lnTo>
                    <a:pt x="4156" y="2560"/>
                  </a:lnTo>
                  <a:cubicBezTo>
                    <a:pt x="3901" y="2494"/>
                    <a:pt x="3645" y="2463"/>
                    <a:pt x="3393" y="2463"/>
                  </a:cubicBezTo>
                  <a:cubicBezTo>
                    <a:pt x="2024" y="2463"/>
                    <a:pt x="777" y="3385"/>
                    <a:pt x="423" y="4771"/>
                  </a:cubicBezTo>
                  <a:cubicBezTo>
                    <a:pt x="1" y="6413"/>
                    <a:pt x="993" y="8085"/>
                    <a:pt x="2634" y="8505"/>
                  </a:cubicBezTo>
                  <a:lnTo>
                    <a:pt x="8456" y="9995"/>
                  </a:lnTo>
                  <a:lnTo>
                    <a:pt x="11048" y="4365"/>
                  </a:lnTo>
                  <a:cubicBezTo>
                    <a:pt x="11765" y="2824"/>
                    <a:pt x="11092" y="994"/>
                    <a:pt x="9547" y="283"/>
                  </a:cubicBezTo>
                  <a:cubicBezTo>
                    <a:pt x="9131" y="91"/>
                    <a:pt x="8695" y="0"/>
                    <a:pt x="8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60"/>
            <p:cNvSpPr/>
            <p:nvPr/>
          </p:nvSpPr>
          <p:spPr>
            <a:xfrm>
              <a:off x="4203075" y="2102450"/>
              <a:ext cx="72225" cy="36725"/>
            </a:xfrm>
            <a:custGeom>
              <a:rect b="b" l="l" r="r" t="t"/>
              <a:pathLst>
                <a:path extrusionOk="0" h="1469" w="2889">
                  <a:moveTo>
                    <a:pt x="621" y="0"/>
                  </a:moveTo>
                  <a:cubicBezTo>
                    <a:pt x="353" y="0"/>
                    <a:pt x="162" y="69"/>
                    <a:pt x="109" y="206"/>
                  </a:cubicBezTo>
                  <a:cubicBezTo>
                    <a:pt x="1" y="487"/>
                    <a:pt x="514" y="953"/>
                    <a:pt x="1249" y="1246"/>
                  </a:cubicBezTo>
                  <a:cubicBezTo>
                    <a:pt x="1626" y="1394"/>
                    <a:pt x="1989" y="1469"/>
                    <a:pt x="2268" y="1469"/>
                  </a:cubicBezTo>
                  <a:cubicBezTo>
                    <a:pt x="2536" y="1469"/>
                    <a:pt x="2728" y="1400"/>
                    <a:pt x="2781" y="1263"/>
                  </a:cubicBezTo>
                  <a:cubicBezTo>
                    <a:pt x="2889" y="981"/>
                    <a:pt x="2380" y="516"/>
                    <a:pt x="1640" y="223"/>
                  </a:cubicBezTo>
                  <a:cubicBezTo>
                    <a:pt x="1264" y="75"/>
                    <a:pt x="901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9" name="Google Shape;1919;p60"/>
          <p:cNvSpPr txBox="1"/>
          <p:nvPr/>
        </p:nvSpPr>
        <p:spPr>
          <a:xfrm>
            <a:off x="2252200" y="183413"/>
            <a:ext cx="39189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F3F3F"/>
                </a:solidFill>
                <a:latin typeface="Lexend"/>
                <a:ea typeface="Lexend"/>
                <a:cs typeface="Lexend"/>
                <a:sym typeface="Lexend"/>
              </a:rPr>
              <a:t>Thank you for Coming!! :)</a:t>
            </a:r>
            <a:endParaRPr b="1" sz="2800">
              <a:solidFill>
                <a:srgbClr val="3F3F3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920" name="Google Shape;1920;p60"/>
          <p:cNvGrpSpPr/>
          <p:nvPr/>
        </p:nvGrpSpPr>
        <p:grpSpPr>
          <a:xfrm flipH="1" rot="-9076583">
            <a:off x="6558428" y="-367814"/>
            <a:ext cx="3002346" cy="2380698"/>
            <a:chOff x="6401200" y="1260600"/>
            <a:chExt cx="1319750" cy="1046450"/>
          </a:xfrm>
        </p:grpSpPr>
        <p:sp>
          <p:nvSpPr>
            <p:cNvPr id="1921" name="Google Shape;1921;p60"/>
            <p:cNvSpPr/>
            <p:nvPr/>
          </p:nvSpPr>
          <p:spPr>
            <a:xfrm>
              <a:off x="6781225" y="1412450"/>
              <a:ext cx="939725" cy="894600"/>
            </a:xfrm>
            <a:custGeom>
              <a:rect b="b" l="l" r="r" t="t"/>
              <a:pathLst>
                <a:path extrusionOk="0" h="35784" w="37589">
                  <a:moveTo>
                    <a:pt x="19526" y="1"/>
                  </a:moveTo>
                  <a:cubicBezTo>
                    <a:pt x="17120" y="1"/>
                    <a:pt x="15281" y="429"/>
                    <a:pt x="14644" y="600"/>
                  </a:cubicBezTo>
                  <a:cubicBezTo>
                    <a:pt x="14541" y="626"/>
                    <a:pt x="14480" y="731"/>
                    <a:pt x="14509" y="833"/>
                  </a:cubicBezTo>
                  <a:cubicBezTo>
                    <a:pt x="14531" y="918"/>
                    <a:pt x="14608" y="975"/>
                    <a:pt x="14694" y="975"/>
                  </a:cubicBezTo>
                  <a:cubicBezTo>
                    <a:pt x="14710" y="975"/>
                    <a:pt x="14726" y="973"/>
                    <a:pt x="14742" y="968"/>
                  </a:cubicBezTo>
                  <a:cubicBezTo>
                    <a:pt x="15367" y="800"/>
                    <a:pt x="17171" y="379"/>
                    <a:pt x="19530" y="379"/>
                  </a:cubicBezTo>
                  <a:cubicBezTo>
                    <a:pt x="22441" y="379"/>
                    <a:pt x="26196" y="1020"/>
                    <a:pt x="29621" y="3566"/>
                  </a:cubicBezTo>
                  <a:cubicBezTo>
                    <a:pt x="35924" y="8254"/>
                    <a:pt x="37187" y="16202"/>
                    <a:pt x="35642" y="22001"/>
                  </a:cubicBezTo>
                  <a:cubicBezTo>
                    <a:pt x="33580" y="29734"/>
                    <a:pt x="26030" y="35403"/>
                    <a:pt x="17903" y="35403"/>
                  </a:cubicBezTo>
                  <a:cubicBezTo>
                    <a:pt x="17696" y="35403"/>
                    <a:pt x="17489" y="35399"/>
                    <a:pt x="17281" y="35392"/>
                  </a:cubicBezTo>
                  <a:cubicBezTo>
                    <a:pt x="9568" y="35118"/>
                    <a:pt x="2465" y="29731"/>
                    <a:pt x="394" y="22585"/>
                  </a:cubicBezTo>
                  <a:cubicBezTo>
                    <a:pt x="371" y="22500"/>
                    <a:pt x="294" y="22446"/>
                    <a:pt x="211" y="22446"/>
                  </a:cubicBezTo>
                  <a:cubicBezTo>
                    <a:pt x="194" y="22446"/>
                    <a:pt x="176" y="22448"/>
                    <a:pt x="159" y="22453"/>
                  </a:cubicBezTo>
                  <a:cubicBezTo>
                    <a:pt x="58" y="22484"/>
                    <a:pt x="1" y="22588"/>
                    <a:pt x="29" y="22689"/>
                  </a:cubicBezTo>
                  <a:cubicBezTo>
                    <a:pt x="2144" y="29991"/>
                    <a:pt x="9395" y="35492"/>
                    <a:pt x="17268" y="35772"/>
                  </a:cubicBezTo>
                  <a:cubicBezTo>
                    <a:pt x="17490" y="35779"/>
                    <a:pt x="17710" y="35783"/>
                    <a:pt x="17931" y="35783"/>
                  </a:cubicBezTo>
                  <a:cubicBezTo>
                    <a:pt x="26332" y="35783"/>
                    <a:pt x="33871" y="30119"/>
                    <a:pt x="36009" y="22098"/>
                  </a:cubicBezTo>
                  <a:cubicBezTo>
                    <a:pt x="37588" y="16177"/>
                    <a:pt x="36294" y="8056"/>
                    <a:pt x="29847" y="3262"/>
                  </a:cubicBezTo>
                  <a:cubicBezTo>
                    <a:pt x="26341" y="655"/>
                    <a:pt x="22500" y="1"/>
                    <a:pt x="19526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60"/>
            <p:cNvSpPr/>
            <p:nvPr/>
          </p:nvSpPr>
          <p:spPr>
            <a:xfrm>
              <a:off x="6401200" y="1313150"/>
              <a:ext cx="499825" cy="631150"/>
            </a:xfrm>
            <a:custGeom>
              <a:rect b="b" l="l" r="r" t="t"/>
              <a:pathLst>
                <a:path extrusionOk="0" h="25246" w="19993">
                  <a:moveTo>
                    <a:pt x="9792" y="0"/>
                  </a:moveTo>
                  <a:cubicBezTo>
                    <a:pt x="9334" y="0"/>
                    <a:pt x="8868" y="83"/>
                    <a:pt x="8416" y="258"/>
                  </a:cubicBezTo>
                  <a:lnTo>
                    <a:pt x="8390" y="268"/>
                  </a:lnTo>
                  <a:lnTo>
                    <a:pt x="8880" y="1531"/>
                  </a:lnTo>
                  <a:lnTo>
                    <a:pt x="8907" y="1522"/>
                  </a:lnTo>
                  <a:cubicBezTo>
                    <a:pt x="9199" y="1409"/>
                    <a:pt x="9499" y="1355"/>
                    <a:pt x="9794" y="1355"/>
                  </a:cubicBezTo>
                  <a:cubicBezTo>
                    <a:pt x="10781" y="1355"/>
                    <a:pt x="11713" y="1953"/>
                    <a:pt x="12093" y="2928"/>
                  </a:cubicBezTo>
                  <a:lnTo>
                    <a:pt x="17360" y="16393"/>
                  </a:lnTo>
                  <a:cubicBezTo>
                    <a:pt x="18459" y="19226"/>
                    <a:pt x="17047" y="22422"/>
                    <a:pt x="14216" y="23518"/>
                  </a:cubicBezTo>
                  <a:cubicBezTo>
                    <a:pt x="13564" y="23771"/>
                    <a:pt x="12892" y="23891"/>
                    <a:pt x="12231" y="23891"/>
                  </a:cubicBezTo>
                  <a:cubicBezTo>
                    <a:pt x="10023" y="23891"/>
                    <a:pt x="7934" y="22553"/>
                    <a:pt x="7090" y="20373"/>
                  </a:cubicBezTo>
                  <a:lnTo>
                    <a:pt x="1821" y="6909"/>
                  </a:lnTo>
                  <a:cubicBezTo>
                    <a:pt x="1462" y="5987"/>
                    <a:pt x="1692" y="4938"/>
                    <a:pt x="2404" y="4249"/>
                  </a:cubicBezTo>
                  <a:lnTo>
                    <a:pt x="1460" y="3276"/>
                  </a:lnTo>
                  <a:cubicBezTo>
                    <a:pt x="358" y="4342"/>
                    <a:pt x="0" y="5968"/>
                    <a:pt x="557" y="7399"/>
                  </a:cubicBezTo>
                  <a:lnTo>
                    <a:pt x="5826" y="20862"/>
                  </a:lnTo>
                  <a:cubicBezTo>
                    <a:pt x="6880" y="23578"/>
                    <a:pt x="9483" y="25245"/>
                    <a:pt x="12235" y="25245"/>
                  </a:cubicBezTo>
                  <a:cubicBezTo>
                    <a:pt x="13058" y="25245"/>
                    <a:pt x="13894" y="25096"/>
                    <a:pt x="14706" y="24782"/>
                  </a:cubicBezTo>
                  <a:cubicBezTo>
                    <a:pt x="18234" y="23414"/>
                    <a:pt x="19992" y="19431"/>
                    <a:pt x="18626" y="15902"/>
                  </a:cubicBezTo>
                  <a:lnTo>
                    <a:pt x="13357" y="2438"/>
                  </a:lnTo>
                  <a:cubicBezTo>
                    <a:pt x="12770" y="927"/>
                    <a:pt x="11322" y="0"/>
                    <a:pt x="9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60"/>
            <p:cNvSpPr/>
            <p:nvPr/>
          </p:nvSpPr>
          <p:spPr>
            <a:xfrm>
              <a:off x="6420675" y="1358500"/>
              <a:ext cx="105425" cy="80175"/>
            </a:xfrm>
            <a:custGeom>
              <a:rect b="b" l="l" r="r" t="t"/>
              <a:pathLst>
                <a:path extrusionOk="0" h="3207" w="4217">
                  <a:moveTo>
                    <a:pt x="3303" y="0"/>
                  </a:moveTo>
                  <a:cubicBezTo>
                    <a:pt x="3265" y="0"/>
                    <a:pt x="3226" y="7"/>
                    <a:pt x="3189" y="21"/>
                  </a:cubicBezTo>
                  <a:lnTo>
                    <a:pt x="244" y="1163"/>
                  </a:lnTo>
                  <a:cubicBezTo>
                    <a:pt x="82" y="1228"/>
                    <a:pt x="0" y="1410"/>
                    <a:pt x="63" y="1574"/>
                  </a:cubicBezTo>
                  <a:lnTo>
                    <a:pt x="618" y="3005"/>
                  </a:lnTo>
                  <a:cubicBezTo>
                    <a:pt x="666" y="3130"/>
                    <a:pt x="786" y="3207"/>
                    <a:pt x="914" y="3207"/>
                  </a:cubicBezTo>
                  <a:cubicBezTo>
                    <a:pt x="952" y="3207"/>
                    <a:pt x="991" y="3200"/>
                    <a:pt x="1028" y="3185"/>
                  </a:cubicBezTo>
                  <a:lnTo>
                    <a:pt x="3974" y="2043"/>
                  </a:lnTo>
                  <a:cubicBezTo>
                    <a:pt x="4137" y="1981"/>
                    <a:pt x="4217" y="1796"/>
                    <a:pt x="4154" y="1633"/>
                  </a:cubicBezTo>
                  <a:lnTo>
                    <a:pt x="3599" y="204"/>
                  </a:lnTo>
                  <a:cubicBezTo>
                    <a:pt x="3551" y="78"/>
                    <a:pt x="3430" y="0"/>
                    <a:pt x="3303" y="0"/>
                  </a:cubicBezTo>
                  <a:close/>
                </a:path>
              </a:pathLst>
            </a:custGeom>
            <a:solidFill>
              <a:srgbClr val="ECBC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60"/>
            <p:cNvSpPr/>
            <p:nvPr/>
          </p:nvSpPr>
          <p:spPr>
            <a:xfrm>
              <a:off x="6578575" y="1297300"/>
              <a:ext cx="105500" cy="80175"/>
            </a:xfrm>
            <a:custGeom>
              <a:rect b="b" l="l" r="r" t="t"/>
              <a:pathLst>
                <a:path extrusionOk="0" h="3207" w="4220">
                  <a:moveTo>
                    <a:pt x="3306" y="1"/>
                  </a:moveTo>
                  <a:cubicBezTo>
                    <a:pt x="3268" y="1"/>
                    <a:pt x="3229" y="8"/>
                    <a:pt x="3191" y="22"/>
                  </a:cubicBezTo>
                  <a:lnTo>
                    <a:pt x="244" y="1164"/>
                  </a:lnTo>
                  <a:cubicBezTo>
                    <a:pt x="80" y="1227"/>
                    <a:pt x="1" y="1411"/>
                    <a:pt x="63" y="1574"/>
                  </a:cubicBezTo>
                  <a:lnTo>
                    <a:pt x="620" y="3003"/>
                  </a:lnTo>
                  <a:cubicBezTo>
                    <a:pt x="669" y="3129"/>
                    <a:pt x="788" y="3207"/>
                    <a:pt x="915" y="3207"/>
                  </a:cubicBezTo>
                  <a:cubicBezTo>
                    <a:pt x="953" y="3207"/>
                    <a:pt x="991" y="3200"/>
                    <a:pt x="1029" y="3186"/>
                  </a:cubicBezTo>
                  <a:lnTo>
                    <a:pt x="3974" y="2044"/>
                  </a:lnTo>
                  <a:cubicBezTo>
                    <a:pt x="4139" y="1981"/>
                    <a:pt x="4219" y="1797"/>
                    <a:pt x="4156" y="1633"/>
                  </a:cubicBezTo>
                  <a:lnTo>
                    <a:pt x="3601" y="203"/>
                  </a:lnTo>
                  <a:cubicBezTo>
                    <a:pt x="3552" y="77"/>
                    <a:pt x="3432" y="1"/>
                    <a:pt x="3306" y="1"/>
                  </a:cubicBezTo>
                  <a:close/>
                </a:path>
              </a:pathLst>
            </a:custGeom>
            <a:solidFill>
              <a:srgbClr val="ECBC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60"/>
            <p:cNvSpPr/>
            <p:nvPr/>
          </p:nvSpPr>
          <p:spPr>
            <a:xfrm>
              <a:off x="6535825" y="1693100"/>
              <a:ext cx="372875" cy="257975"/>
            </a:xfrm>
            <a:custGeom>
              <a:rect b="b" l="l" r="r" t="t"/>
              <a:pathLst>
                <a:path extrusionOk="0" h="10319" w="14915">
                  <a:moveTo>
                    <a:pt x="12608" y="0"/>
                  </a:moveTo>
                  <a:cubicBezTo>
                    <a:pt x="12494" y="0"/>
                    <a:pt x="12379" y="21"/>
                    <a:pt x="12266" y="64"/>
                  </a:cubicBezTo>
                  <a:cubicBezTo>
                    <a:pt x="11778" y="254"/>
                    <a:pt x="11535" y="803"/>
                    <a:pt x="11725" y="1291"/>
                  </a:cubicBezTo>
                  <a:cubicBezTo>
                    <a:pt x="12768" y="3984"/>
                    <a:pt x="11426" y="7024"/>
                    <a:pt x="8734" y="8067"/>
                  </a:cubicBezTo>
                  <a:cubicBezTo>
                    <a:pt x="8114" y="8308"/>
                    <a:pt x="7476" y="8421"/>
                    <a:pt x="6847" y="8421"/>
                  </a:cubicBezTo>
                  <a:cubicBezTo>
                    <a:pt x="4747" y="8421"/>
                    <a:pt x="2761" y="7149"/>
                    <a:pt x="1958" y="5077"/>
                  </a:cubicBezTo>
                  <a:cubicBezTo>
                    <a:pt x="1813" y="4701"/>
                    <a:pt x="1454" y="4470"/>
                    <a:pt x="1073" y="4470"/>
                  </a:cubicBezTo>
                  <a:cubicBezTo>
                    <a:pt x="959" y="4470"/>
                    <a:pt x="843" y="4491"/>
                    <a:pt x="730" y="4535"/>
                  </a:cubicBezTo>
                  <a:cubicBezTo>
                    <a:pt x="242" y="4725"/>
                    <a:pt x="1" y="5274"/>
                    <a:pt x="189" y="5763"/>
                  </a:cubicBezTo>
                  <a:cubicBezTo>
                    <a:pt x="1283" y="8586"/>
                    <a:pt x="3988" y="10319"/>
                    <a:pt x="6849" y="10319"/>
                  </a:cubicBezTo>
                  <a:cubicBezTo>
                    <a:pt x="7704" y="10319"/>
                    <a:pt x="8574" y="10164"/>
                    <a:pt x="9418" y="9837"/>
                  </a:cubicBezTo>
                  <a:cubicBezTo>
                    <a:pt x="13087" y="8415"/>
                    <a:pt x="14915" y="4275"/>
                    <a:pt x="13492" y="607"/>
                  </a:cubicBezTo>
                  <a:cubicBezTo>
                    <a:pt x="13347" y="230"/>
                    <a:pt x="12988" y="0"/>
                    <a:pt x="12608" y="0"/>
                  </a:cubicBezTo>
                  <a:close/>
                </a:path>
              </a:pathLst>
            </a:custGeom>
            <a:solidFill>
              <a:srgbClr val="ECBC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60"/>
            <p:cNvSpPr/>
            <p:nvPr/>
          </p:nvSpPr>
          <p:spPr>
            <a:xfrm>
              <a:off x="6727800" y="1901050"/>
              <a:ext cx="76725" cy="98600"/>
            </a:xfrm>
            <a:custGeom>
              <a:rect b="b" l="l" r="r" t="t"/>
              <a:pathLst>
                <a:path extrusionOk="0" h="3944" w="3069">
                  <a:moveTo>
                    <a:pt x="2402" y="0"/>
                  </a:moveTo>
                  <a:lnTo>
                    <a:pt x="0" y="878"/>
                  </a:lnTo>
                  <a:lnTo>
                    <a:pt x="1712" y="3943"/>
                  </a:lnTo>
                  <a:lnTo>
                    <a:pt x="3069" y="3447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ECBC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60"/>
            <p:cNvSpPr/>
            <p:nvPr/>
          </p:nvSpPr>
          <p:spPr>
            <a:xfrm>
              <a:off x="7032675" y="1260600"/>
              <a:ext cx="326150" cy="297100"/>
            </a:xfrm>
            <a:custGeom>
              <a:rect b="b" l="l" r="r" t="t"/>
              <a:pathLst>
                <a:path extrusionOk="0" h="11884" w="13046">
                  <a:moveTo>
                    <a:pt x="6522" y="1"/>
                  </a:moveTo>
                  <a:cubicBezTo>
                    <a:pt x="5001" y="1"/>
                    <a:pt x="3481" y="581"/>
                    <a:pt x="2321" y="1741"/>
                  </a:cubicBezTo>
                  <a:cubicBezTo>
                    <a:pt x="0" y="4061"/>
                    <a:pt x="0" y="7823"/>
                    <a:pt x="2321" y="10143"/>
                  </a:cubicBezTo>
                  <a:cubicBezTo>
                    <a:pt x="3481" y="11303"/>
                    <a:pt x="5001" y="11883"/>
                    <a:pt x="6522" y="11883"/>
                  </a:cubicBezTo>
                  <a:cubicBezTo>
                    <a:pt x="8042" y="11883"/>
                    <a:pt x="9563" y="11303"/>
                    <a:pt x="10723" y="10143"/>
                  </a:cubicBezTo>
                  <a:cubicBezTo>
                    <a:pt x="13045" y="7823"/>
                    <a:pt x="13045" y="4061"/>
                    <a:pt x="10723" y="1741"/>
                  </a:cubicBezTo>
                  <a:cubicBezTo>
                    <a:pt x="9563" y="581"/>
                    <a:pt x="8042" y="1"/>
                    <a:pt x="65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60"/>
            <p:cNvSpPr/>
            <p:nvPr/>
          </p:nvSpPr>
          <p:spPr>
            <a:xfrm>
              <a:off x="7103175" y="1321725"/>
              <a:ext cx="185200" cy="174800"/>
            </a:xfrm>
            <a:custGeom>
              <a:rect b="b" l="l" r="r" t="t"/>
              <a:pathLst>
                <a:path extrusionOk="0" h="6992" w="7408">
                  <a:moveTo>
                    <a:pt x="3696" y="383"/>
                  </a:moveTo>
                  <a:cubicBezTo>
                    <a:pt x="3825" y="383"/>
                    <a:pt x="3955" y="390"/>
                    <a:pt x="4082" y="406"/>
                  </a:cubicBezTo>
                  <a:cubicBezTo>
                    <a:pt x="5786" y="616"/>
                    <a:pt x="7002" y="2173"/>
                    <a:pt x="6793" y="3877"/>
                  </a:cubicBezTo>
                  <a:cubicBezTo>
                    <a:pt x="6600" y="5453"/>
                    <a:pt x="5253" y="6612"/>
                    <a:pt x="3703" y="6612"/>
                  </a:cubicBezTo>
                  <a:cubicBezTo>
                    <a:pt x="3577" y="6612"/>
                    <a:pt x="3450" y="6604"/>
                    <a:pt x="3322" y="6589"/>
                  </a:cubicBezTo>
                  <a:cubicBezTo>
                    <a:pt x="1619" y="6378"/>
                    <a:pt x="403" y="4822"/>
                    <a:pt x="612" y="3117"/>
                  </a:cubicBezTo>
                  <a:cubicBezTo>
                    <a:pt x="804" y="1559"/>
                    <a:pt x="2125" y="387"/>
                    <a:pt x="3696" y="383"/>
                  </a:cubicBezTo>
                  <a:close/>
                  <a:moveTo>
                    <a:pt x="3700" y="1"/>
                  </a:moveTo>
                  <a:cubicBezTo>
                    <a:pt x="1963" y="1"/>
                    <a:pt x="452" y="1302"/>
                    <a:pt x="234" y="3070"/>
                  </a:cubicBezTo>
                  <a:cubicBezTo>
                    <a:pt x="0" y="4983"/>
                    <a:pt x="1365" y="6731"/>
                    <a:pt x="3278" y="6965"/>
                  </a:cubicBezTo>
                  <a:cubicBezTo>
                    <a:pt x="3419" y="6984"/>
                    <a:pt x="3561" y="6992"/>
                    <a:pt x="3706" y="6992"/>
                  </a:cubicBezTo>
                  <a:cubicBezTo>
                    <a:pt x="5444" y="6992"/>
                    <a:pt x="6953" y="5692"/>
                    <a:pt x="7173" y="3923"/>
                  </a:cubicBezTo>
                  <a:cubicBezTo>
                    <a:pt x="7407" y="2009"/>
                    <a:pt x="6043" y="265"/>
                    <a:pt x="4129" y="27"/>
                  </a:cubicBezTo>
                  <a:cubicBezTo>
                    <a:pt x="3985" y="10"/>
                    <a:pt x="3842" y="1"/>
                    <a:pt x="3700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60"/>
            <p:cNvSpPr/>
            <p:nvPr/>
          </p:nvSpPr>
          <p:spPr>
            <a:xfrm>
              <a:off x="7118850" y="1311500"/>
              <a:ext cx="65150" cy="61200"/>
            </a:xfrm>
            <a:custGeom>
              <a:rect b="b" l="l" r="r" t="t"/>
              <a:pathLst>
                <a:path extrusionOk="0" h="2448" w="2606">
                  <a:moveTo>
                    <a:pt x="1311" y="0"/>
                  </a:moveTo>
                  <a:cubicBezTo>
                    <a:pt x="874" y="0"/>
                    <a:pt x="462" y="234"/>
                    <a:pt x="244" y="621"/>
                  </a:cubicBezTo>
                  <a:cubicBezTo>
                    <a:pt x="0" y="1052"/>
                    <a:pt x="40" y="1588"/>
                    <a:pt x="344" y="1977"/>
                  </a:cubicBezTo>
                  <a:cubicBezTo>
                    <a:pt x="581" y="2279"/>
                    <a:pt x="939" y="2447"/>
                    <a:pt x="1310" y="2447"/>
                  </a:cubicBezTo>
                  <a:cubicBezTo>
                    <a:pt x="1419" y="2447"/>
                    <a:pt x="1528" y="2433"/>
                    <a:pt x="1636" y="2403"/>
                  </a:cubicBezTo>
                  <a:cubicBezTo>
                    <a:pt x="2113" y="2270"/>
                    <a:pt x="2463" y="1863"/>
                    <a:pt x="2524" y="1373"/>
                  </a:cubicBezTo>
                  <a:cubicBezTo>
                    <a:pt x="2605" y="702"/>
                    <a:pt x="2129" y="92"/>
                    <a:pt x="1458" y="9"/>
                  </a:cubicBezTo>
                  <a:cubicBezTo>
                    <a:pt x="1409" y="3"/>
                    <a:pt x="1360" y="0"/>
                    <a:pt x="1311" y="0"/>
                  </a:cubicBezTo>
                  <a:close/>
                </a:path>
              </a:pathLst>
            </a:custGeom>
            <a:solidFill>
              <a:srgbClr val="FFF7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0" name="Google Shape;1930;p60"/>
          <p:cNvSpPr txBox="1"/>
          <p:nvPr/>
        </p:nvSpPr>
        <p:spPr>
          <a:xfrm>
            <a:off x="812250" y="1226075"/>
            <a:ext cx="6027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exend Light"/>
              <a:buChar char="●"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Upcoming Events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We have a collab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 with BAH, 9/2 from 8-9PM in UU 111 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Next general body meeting is 9/9 from 8-9pm in UU 202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First Office Hour will be 9/16 from 8-9PM on Google Meet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Follow us on instagram for updates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@bingppas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Info about volunteering at Broome County Humane Society coming soon!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31" name="Google Shape;1931;p60"/>
          <p:cNvSpPr txBox="1"/>
          <p:nvPr/>
        </p:nvSpPr>
        <p:spPr>
          <a:xfrm>
            <a:off x="1164289" y="4591750"/>
            <a:ext cx="25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Join our Groupme!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32" name="Google Shape;1932;p60"/>
          <p:cNvSpPr txBox="1"/>
          <p:nvPr/>
        </p:nvSpPr>
        <p:spPr>
          <a:xfrm>
            <a:off x="6395687" y="4591750"/>
            <a:ext cx="122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Attendance!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33" name="Google Shape;1933;p60"/>
          <p:cNvSpPr/>
          <p:nvPr/>
        </p:nvSpPr>
        <p:spPr>
          <a:xfrm>
            <a:off x="2196750" y="3526825"/>
            <a:ext cx="4642500" cy="8925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934" name="Google Shape;193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039" y="3011500"/>
            <a:ext cx="1608211" cy="16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60" title="url_qrcodecreator.com_15_18_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2375" y="3018975"/>
            <a:ext cx="1608200" cy="16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939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Google Shape;1940;p61" title="IMG_2371.jpg"/>
          <p:cNvPicPr preferRelativeResize="0"/>
          <p:nvPr/>
        </p:nvPicPr>
        <p:blipFill rotWithShape="1">
          <a:blip r:embed="rId3">
            <a:alphaModFix/>
          </a:blip>
          <a:srcRect b="11190" l="11186" r="11186" t="14354"/>
          <a:stretch/>
        </p:blipFill>
        <p:spPr>
          <a:xfrm>
            <a:off x="2760100" y="1606750"/>
            <a:ext cx="2972875" cy="29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41" name="Google Shape;1941;p61"/>
          <p:cNvSpPr txBox="1"/>
          <p:nvPr/>
        </p:nvSpPr>
        <p:spPr>
          <a:xfrm>
            <a:off x="2226188" y="789100"/>
            <a:ext cx="40407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BSMART SURVEY!!</a:t>
            </a:r>
            <a:endParaRPr sz="48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3CE"/>
        </a:solidFill>
      </p:bgPr>
    </p:bg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6"/>
          <p:cNvSpPr txBox="1"/>
          <p:nvPr>
            <p:ph idx="15" type="title"/>
          </p:nvPr>
        </p:nvSpPr>
        <p:spPr>
          <a:xfrm>
            <a:off x="713250" y="194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Pompiere"/>
                <a:ea typeface="Pompiere"/>
                <a:cs typeface="Pompiere"/>
                <a:sym typeface="Pompiere"/>
              </a:rPr>
              <a:t>What is a PA (Physician Assistant)?</a:t>
            </a:r>
            <a:endParaRPr>
              <a:highlight>
                <a:schemeClr val="lt2"/>
              </a:highlight>
            </a:endParaRPr>
          </a:p>
        </p:txBody>
      </p:sp>
      <p:cxnSp>
        <p:nvCxnSpPr>
          <p:cNvPr id="1586" name="Google Shape;1586;p36"/>
          <p:cNvCxnSpPr/>
          <p:nvPr/>
        </p:nvCxnSpPr>
        <p:spPr>
          <a:xfrm>
            <a:off x="1919550" y="850725"/>
            <a:ext cx="5304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7" name="Google Shape;1587;p36"/>
          <p:cNvSpPr txBox="1"/>
          <p:nvPr/>
        </p:nvSpPr>
        <p:spPr>
          <a:xfrm>
            <a:off x="1287150" y="1026625"/>
            <a:ext cx="6933600" cy="3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ind"/>
                <a:ea typeface="Hind"/>
                <a:cs typeface="Hind"/>
                <a:sym typeface="Hind"/>
              </a:rPr>
              <a:t> 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PA stands for Physician Assistant/Physician Associate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❖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PAs work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interdependently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with doctors, and can even own their own practice under a supervising physician in some states.  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❖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PAs have a lot of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autonomy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when practicing!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Light"/>
              <a:buChar char="➢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The duties of a PA are dependent upon experience level, specialty, and the work setting of the individual (Private Practice, Private PA, Clinic, Hospital, etc) 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➢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In general,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PAs can: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take medical histories, conduct assessments, diagnose and treat illness, develop and manage treatment plans, prescribe medications, perform procedures, and assist in surgeries 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❖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To become a PA, a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master’s level PA program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is required. These are typically 2-3 years in length with unique application requirements for different schools. 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❖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PA education follows the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medical model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rather than the nursing model</a:t>
            </a:r>
            <a:endParaRPr sz="1500">
              <a:latin typeface="Hind Light"/>
              <a:ea typeface="Hind Light"/>
              <a:cs typeface="Hind Light"/>
              <a:sym typeface="Hind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exend Light"/>
              <a:buChar char="❖"/>
            </a:pP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There is the existence of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lateral mobility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within the profession due to its rigorous schooling </a:t>
            </a:r>
            <a:r>
              <a:rPr lang="en" sz="1500">
                <a:latin typeface="Hind"/>
                <a:ea typeface="Hind"/>
                <a:cs typeface="Hind"/>
                <a:sym typeface="Hind"/>
              </a:rPr>
              <a:t>(very unique compared to other professions)</a:t>
            </a:r>
            <a:endParaRPr sz="1500"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3CE"/>
        </a:solidFill>
      </p:bgPr>
    </p:bg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37"/>
          <p:cNvSpPr/>
          <p:nvPr/>
        </p:nvSpPr>
        <p:spPr>
          <a:xfrm>
            <a:off x="6070470" y="2544438"/>
            <a:ext cx="2162700" cy="1894200"/>
          </a:xfrm>
          <a:prstGeom prst="roundRect">
            <a:avLst>
              <a:gd fmla="val 16667" name="adj"/>
            </a:avLst>
          </a:prstGeom>
          <a:solidFill>
            <a:srgbClr val="869FB2"/>
          </a:solidFill>
          <a:ln cap="flat" cmpd="sng" w="10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675" lIns="100675" spcFirstLastPara="1" rIns="100675" wrap="square" tIns="100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</p:txBody>
      </p:sp>
      <p:sp>
        <p:nvSpPr>
          <p:cNvPr id="1593" name="Google Shape;1593;p37"/>
          <p:cNvSpPr/>
          <p:nvPr/>
        </p:nvSpPr>
        <p:spPr>
          <a:xfrm>
            <a:off x="3727750" y="1291600"/>
            <a:ext cx="1810800" cy="1008300"/>
          </a:xfrm>
          <a:prstGeom prst="octagon">
            <a:avLst>
              <a:gd fmla="val 29289" name="adj"/>
            </a:avLst>
          </a:prstGeom>
          <a:solidFill>
            <a:srgbClr val="869FB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212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94" name="Google Shape;1594;p37"/>
          <p:cNvSpPr/>
          <p:nvPr/>
        </p:nvSpPr>
        <p:spPr>
          <a:xfrm>
            <a:off x="1499475" y="1291600"/>
            <a:ext cx="1716300" cy="1008300"/>
          </a:xfrm>
          <a:prstGeom prst="octagon">
            <a:avLst>
              <a:gd fmla="val 29289" name="adj"/>
            </a:avLst>
          </a:prstGeom>
          <a:solidFill>
            <a:srgbClr val="869FB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212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95" name="Google Shape;1595;p37"/>
          <p:cNvSpPr txBox="1"/>
          <p:nvPr/>
        </p:nvSpPr>
        <p:spPr>
          <a:xfrm>
            <a:off x="1181175" y="1298338"/>
            <a:ext cx="23529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12121"/>
                </a:solidFill>
                <a:latin typeface="Pompiere"/>
                <a:ea typeface="Pompiere"/>
                <a:cs typeface="Pompiere"/>
                <a:sym typeface="Pompiere"/>
              </a:rPr>
              <a:t>PA School</a:t>
            </a:r>
            <a:endParaRPr b="1" sz="2000">
              <a:solidFill>
                <a:srgbClr val="21212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grpSp>
        <p:nvGrpSpPr>
          <p:cNvPr id="1596" name="Google Shape;1596;p37"/>
          <p:cNvGrpSpPr/>
          <p:nvPr/>
        </p:nvGrpSpPr>
        <p:grpSpPr>
          <a:xfrm>
            <a:off x="2104238" y="1749787"/>
            <a:ext cx="506774" cy="506807"/>
            <a:chOff x="1719413" y="2232465"/>
            <a:chExt cx="488410" cy="488442"/>
          </a:xfrm>
        </p:grpSpPr>
        <p:sp>
          <p:nvSpPr>
            <p:cNvPr id="1597" name="Google Shape;1597;p37"/>
            <p:cNvSpPr/>
            <p:nvPr/>
          </p:nvSpPr>
          <p:spPr>
            <a:xfrm>
              <a:off x="1734412" y="2339031"/>
              <a:ext cx="458443" cy="107143"/>
            </a:xfrm>
            <a:custGeom>
              <a:rect b="b" l="l" r="r" t="t"/>
              <a:pathLst>
                <a:path extrusionOk="0" h="3343" w="14304">
                  <a:moveTo>
                    <a:pt x="953" y="1"/>
                  </a:moveTo>
                  <a:cubicBezTo>
                    <a:pt x="435" y="1"/>
                    <a:pt x="1" y="435"/>
                    <a:pt x="1" y="953"/>
                  </a:cubicBezTo>
                  <a:lnTo>
                    <a:pt x="1" y="3343"/>
                  </a:lnTo>
                  <a:lnTo>
                    <a:pt x="14303" y="3343"/>
                  </a:lnTo>
                  <a:lnTo>
                    <a:pt x="14303" y="953"/>
                  </a:lnTo>
                  <a:cubicBezTo>
                    <a:pt x="14303" y="435"/>
                    <a:pt x="13869" y="1"/>
                    <a:pt x="13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1719413" y="2232465"/>
              <a:ext cx="488410" cy="488442"/>
            </a:xfrm>
            <a:custGeom>
              <a:rect b="b" l="l" r="r" t="t"/>
              <a:pathLst>
                <a:path extrusionOk="0" h="15240" w="15239">
                  <a:moveTo>
                    <a:pt x="10945" y="953"/>
                  </a:moveTo>
                  <a:cubicBezTo>
                    <a:pt x="11212" y="953"/>
                    <a:pt x="11429" y="1154"/>
                    <a:pt x="11429" y="1421"/>
                  </a:cubicBezTo>
                  <a:lnTo>
                    <a:pt x="11429" y="2858"/>
                  </a:lnTo>
                  <a:lnTo>
                    <a:pt x="3810" y="2858"/>
                  </a:lnTo>
                  <a:lnTo>
                    <a:pt x="3810" y="1421"/>
                  </a:lnTo>
                  <a:cubicBezTo>
                    <a:pt x="3810" y="1154"/>
                    <a:pt x="4028" y="953"/>
                    <a:pt x="4278" y="953"/>
                  </a:cubicBezTo>
                  <a:close/>
                  <a:moveTo>
                    <a:pt x="13819" y="3810"/>
                  </a:moveTo>
                  <a:cubicBezTo>
                    <a:pt x="14069" y="3810"/>
                    <a:pt x="14287" y="4011"/>
                    <a:pt x="14287" y="4278"/>
                  </a:cubicBezTo>
                  <a:lnTo>
                    <a:pt x="14287" y="13819"/>
                  </a:lnTo>
                  <a:cubicBezTo>
                    <a:pt x="14287" y="14070"/>
                    <a:pt x="14069" y="14287"/>
                    <a:pt x="13819" y="14287"/>
                  </a:cubicBezTo>
                  <a:lnTo>
                    <a:pt x="1421" y="14287"/>
                  </a:lnTo>
                  <a:cubicBezTo>
                    <a:pt x="1154" y="14287"/>
                    <a:pt x="953" y="14070"/>
                    <a:pt x="953" y="13819"/>
                  </a:cubicBezTo>
                  <a:lnTo>
                    <a:pt x="953" y="4278"/>
                  </a:lnTo>
                  <a:cubicBezTo>
                    <a:pt x="953" y="4011"/>
                    <a:pt x="1154" y="3810"/>
                    <a:pt x="1421" y="3810"/>
                  </a:cubicBezTo>
                  <a:close/>
                  <a:moveTo>
                    <a:pt x="4278" y="1"/>
                  </a:moveTo>
                  <a:cubicBezTo>
                    <a:pt x="3493" y="1"/>
                    <a:pt x="2858" y="636"/>
                    <a:pt x="2858" y="1421"/>
                  </a:cubicBezTo>
                  <a:lnTo>
                    <a:pt x="2858" y="2858"/>
                  </a:lnTo>
                  <a:lnTo>
                    <a:pt x="1421" y="2858"/>
                  </a:lnTo>
                  <a:cubicBezTo>
                    <a:pt x="636" y="2858"/>
                    <a:pt x="1" y="3493"/>
                    <a:pt x="1" y="4278"/>
                  </a:cubicBezTo>
                  <a:lnTo>
                    <a:pt x="1" y="13819"/>
                  </a:lnTo>
                  <a:cubicBezTo>
                    <a:pt x="1" y="14604"/>
                    <a:pt x="636" y="15239"/>
                    <a:pt x="1421" y="15239"/>
                  </a:cubicBezTo>
                  <a:lnTo>
                    <a:pt x="13819" y="15239"/>
                  </a:lnTo>
                  <a:cubicBezTo>
                    <a:pt x="14604" y="15239"/>
                    <a:pt x="15239" y="14604"/>
                    <a:pt x="15239" y="13819"/>
                  </a:cubicBezTo>
                  <a:lnTo>
                    <a:pt x="15239" y="4278"/>
                  </a:lnTo>
                  <a:cubicBezTo>
                    <a:pt x="15239" y="3493"/>
                    <a:pt x="14604" y="2858"/>
                    <a:pt x="13819" y="2858"/>
                  </a:cubicBezTo>
                  <a:lnTo>
                    <a:pt x="12382" y="2858"/>
                  </a:lnTo>
                  <a:lnTo>
                    <a:pt x="12382" y="1421"/>
                  </a:lnTo>
                  <a:cubicBezTo>
                    <a:pt x="12382" y="636"/>
                    <a:pt x="11747" y="1"/>
                    <a:pt x="10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872035" y="2476686"/>
              <a:ext cx="183198" cy="183166"/>
            </a:xfrm>
            <a:custGeom>
              <a:rect b="b" l="l" r="r" t="t"/>
              <a:pathLst>
                <a:path extrusionOk="0" h="5715" w="5716">
                  <a:moveTo>
                    <a:pt x="1905" y="0"/>
                  </a:moveTo>
                  <a:lnTo>
                    <a:pt x="1905" y="1905"/>
                  </a:lnTo>
                  <a:lnTo>
                    <a:pt x="1" y="1905"/>
                  </a:lnTo>
                  <a:lnTo>
                    <a:pt x="1" y="3810"/>
                  </a:lnTo>
                  <a:lnTo>
                    <a:pt x="1905" y="3810"/>
                  </a:lnTo>
                  <a:lnTo>
                    <a:pt x="1905" y="5714"/>
                  </a:lnTo>
                  <a:lnTo>
                    <a:pt x="3810" y="5714"/>
                  </a:lnTo>
                  <a:lnTo>
                    <a:pt x="3810" y="3810"/>
                  </a:lnTo>
                  <a:lnTo>
                    <a:pt x="5715" y="3810"/>
                  </a:lnTo>
                  <a:lnTo>
                    <a:pt x="5715" y="1905"/>
                  </a:lnTo>
                  <a:lnTo>
                    <a:pt x="3810" y="190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</p:grpSp>
      <p:sp>
        <p:nvSpPr>
          <p:cNvPr id="1600" name="Google Shape;1600;p37"/>
          <p:cNvSpPr txBox="1"/>
          <p:nvPr/>
        </p:nvSpPr>
        <p:spPr>
          <a:xfrm>
            <a:off x="1815675" y="0"/>
            <a:ext cx="5615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F3F3F"/>
                </a:solidFill>
                <a:latin typeface="Pompiere"/>
                <a:ea typeface="Pompiere"/>
                <a:cs typeface="Pompiere"/>
                <a:sym typeface="Pompiere"/>
              </a:rPr>
              <a:t>How is PA school different from other provider’s schooling?</a:t>
            </a:r>
            <a:endParaRPr b="1" sz="3500">
              <a:solidFill>
                <a:srgbClr val="3F3F3F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1601" name="Google Shape;1601;p37"/>
          <p:cNvSpPr txBox="1"/>
          <p:nvPr/>
        </p:nvSpPr>
        <p:spPr>
          <a:xfrm>
            <a:off x="3123525" y="12916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12121"/>
                </a:solidFill>
                <a:latin typeface="Pompiere"/>
                <a:ea typeface="Pompiere"/>
                <a:cs typeface="Pompiere"/>
                <a:sym typeface="Pompiere"/>
              </a:rPr>
              <a:t>Medical School</a:t>
            </a:r>
            <a:endParaRPr b="1" sz="2000">
              <a:solidFill>
                <a:srgbClr val="21212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grpSp>
        <p:nvGrpSpPr>
          <p:cNvPr id="1602" name="Google Shape;1602;p37"/>
          <p:cNvGrpSpPr/>
          <p:nvPr/>
        </p:nvGrpSpPr>
        <p:grpSpPr>
          <a:xfrm>
            <a:off x="4418772" y="1750965"/>
            <a:ext cx="409506" cy="504428"/>
            <a:chOff x="4358955" y="2203011"/>
            <a:chExt cx="443957" cy="546805"/>
          </a:xfrm>
        </p:grpSpPr>
        <p:sp>
          <p:nvSpPr>
            <p:cNvPr id="1603" name="Google Shape;1603;p37"/>
            <p:cNvSpPr/>
            <p:nvPr/>
          </p:nvSpPr>
          <p:spPr>
            <a:xfrm>
              <a:off x="4649200" y="2596105"/>
              <a:ext cx="126950" cy="134418"/>
            </a:xfrm>
            <a:custGeom>
              <a:rect b="b" l="l" r="r" t="t"/>
              <a:pathLst>
                <a:path extrusionOk="0" h="4194" w="3961">
                  <a:moveTo>
                    <a:pt x="1070" y="0"/>
                  </a:moveTo>
                  <a:cubicBezTo>
                    <a:pt x="485" y="0"/>
                    <a:pt x="0" y="485"/>
                    <a:pt x="0" y="1069"/>
                  </a:cubicBezTo>
                  <a:lnTo>
                    <a:pt x="0" y="4160"/>
                  </a:lnTo>
                  <a:lnTo>
                    <a:pt x="67" y="4194"/>
                  </a:lnTo>
                  <a:lnTo>
                    <a:pt x="3960" y="317"/>
                  </a:lnTo>
                  <a:lnTo>
                    <a:pt x="3944" y="317"/>
                  </a:lnTo>
                  <a:lnTo>
                    <a:pt x="38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4358955" y="2203011"/>
              <a:ext cx="443957" cy="546805"/>
            </a:xfrm>
            <a:custGeom>
              <a:rect b="b" l="l" r="r" t="t"/>
              <a:pathLst>
                <a:path extrusionOk="0" h="17061" w="13852">
                  <a:moveTo>
                    <a:pt x="12248" y="1070"/>
                  </a:moveTo>
                  <a:cubicBezTo>
                    <a:pt x="12548" y="1070"/>
                    <a:pt x="12782" y="1304"/>
                    <a:pt x="12782" y="1605"/>
                  </a:cubicBezTo>
                  <a:lnTo>
                    <a:pt x="12782" y="11831"/>
                  </a:lnTo>
                  <a:cubicBezTo>
                    <a:pt x="12782" y="11964"/>
                    <a:pt x="12732" y="12098"/>
                    <a:pt x="12632" y="12198"/>
                  </a:cubicBezTo>
                  <a:lnTo>
                    <a:pt x="8990" y="15841"/>
                  </a:lnTo>
                  <a:cubicBezTo>
                    <a:pt x="8889" y="15941"/>
                    <a:pt x="8756" y="15991"/>
                    <a:pt x="8622" y="15991"/>
                  </a:cubicBezTo>
                  <a:lnTo>
                    <a:pt x="1588" y="15991"/>
                  </a:lnTo>
                  <a:cubicBezTo>
                    <a:pt x="1304" y="15991"/>
                    <a:pt x="1053" y="15757"/>
                    <a:pt x="1053" y="15473"/>
                  </a:cubicBezTo>
                  <a:lnTo>
                    <a:pt x="1053" y="1605"/>
                  </a:lnTo>
                  <a:cubicBezTo>
                    <a:pt x="1053" y="1304"/>
                    <a:pt x="1304" y="1070"/>
                    <a:pt x="1588" y="1070"/>
                  </a:cubicBezTo>
                  <a:close/>
                  <a:moveTo>
                    <a:pt x="1588" y="1"/>
                  </a:moveTo>
                  <a:cubicBezTo>
                    <a:pt x="702" y="1"/>
                    <a:pt x="0" y="719"/>
                    <a:pt x="0" y="1605"/>
                  </a:cubicBezTo>
                  <a:lnTo>
                    <a:pt x="0" y="15473"/>
                  </a:lnTo>
                  <a:cubicBezTo>
                    <a:pt x="0" y="16342"/>
                    <a:pt x="702" y="17060"/>
                    <a:pt x="1588" y="17060"/>
                  </a:cubicBezTo>
                  <a:lnTo>
                    <a:pt x="8622" y="17060"/>
                  </a:lnTo>
                  <a:cubicBezTo>
                    <a:pt x="9040" y="17060"/>
                    <a:pt x="9441" y="16893"/>
                    <a:pt x="9741" y="16593"/>
                  </a:cubicBezTo>
                  <a:lnTo>
                    <a:pt x="13384" y="12950"/>
                  </a:lnTo>
                  <a:cubicBezTo>
                    <a:pt x="13685" y="12649"/>
                    <a:pt x="13852" y="12248"/>
                    <a:pt x="13852" y="11831"/>
                  </a:cubicBezTo>
                  <a:lnTo>
                    <a:pt x="13852" y="1605"/>
                  </a:lnTo>
                  <a:cubicBezTo>
                    <a:pt x="13852" y="719"/>
                    <a:pt x="13133" y="1"/>
                    <a:pt x="12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4426965" y="2544696"/>
              <a:ext cx="170859" cy="34294"/>
            </a:xfrm>
            <a:custGeom>
              <a:rect b="b" l="l" r="r" t="t"/>
              <a:pathLst>
                <a:path extrusionOk="0" h="1070" w="5331">
                  <a:moveTo>
                    <a:pt x="0" y="0"/>
                  </a:moveTo>
                  <a:lnTo>
                    <a:pt x="0" y="1069"/>
                  </a:lnTo>
                  <a:lnTo>
                    <a:pt x="5330" y="1069"/>
                  </a:lnTo>
                  <a:lnTo>
                    <a:pt x="53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4426965" y="2476686"/>
              <a:ext cx="307936" cy="34294"/>
            </a:xfrm>
            <a:custGeom>
              <a:rect b="b" l="l" r="r" t="t"/>
              <a:pathLst>
                <a:path extrusionOk="0" h="1070" w="9608">
                  <a:moveTo>
                    <a:pt x="0" y="0"/>
                  </a:moveTo>
                  <a:lnTo>
                    <a:pt x="0" y="1069"/>
                  </a:lnTo>
                  <a:lnTo>
                    <a:pt x="9608" y="1069"/>
                  </a:lnTo>
                  <a:lnTo>
                    <a:pt x="9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4426965" y="2613219"/>
              <a:ext cx="170859" cy="34326"/>
            </a:xfrm>
            <a:custGeom>
              <a:rect b="b" l="l" r="r" t="t"/>
              <a:pathLst>
                <a:path extrusionOk="0" h="1071" w="5331">
                  <a:moveTo>
                    <a:pt x="0" y="1"/>
                  </a:moveTo>
                  <a:lnTo>
                    <a:pt x="0" y="1070"/>
                  </a:lnTo>
                  <a:lnTo>
                    <a:pt x="5330" y="1070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4495520" y="2271566"/>
              <a:ext cx="170859" cy="170859"/>
            </a:xfrm>
            <a:custGeom>
              <a:rect b="b" l="l" r="r" t="t"/>
              <a:pathLst>
                <a:path extrusionOk="0" h="5331" w="5331">
                  <a:moveTo>
                    <a:pt x="2139" y="1"/>
                  </a:moveTo>
                  <a:lnTo>
                    <a:pt x="2139" y="2139"/>
                  </a:lnTo>
                  <a:lnTo>
                    <a:pt x="0" y="2139"/>
                  </a:lnTo>
                  <a:lnTo>
                    <a:pt x="0" y="3192"/>
                  </a:lnTo>
                  <a:lnTo>
                    <a:pt x="2139" y="3192"/>
                  </a:lnTo>
                  <a:lnTo>
                    <a:pt x="2139" y="5331"/>
                  </a:lnTo>
                  <a:lnTo>
                    <a:pt x="3191" y="5331"/>
                  </a:lnTo>
                  <a:lnTo>
                    <a:pt x="3191" y="3192"/>
                  </a:lnTo>
                  <a:lnTo>
                    <a:pt x="5330" y="3192"/>
                  </a:lnTo>
                  <a:lnTo>
                    <a:pt x="5330" y="2139"/>
                  </a:lnTo>
                  <a:lnTo>
                    <a:pt x="3191" y="2139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212121"/>
                </a:solidFill>
              </a:endParaRPr>
            </a:p>
          </p:txBody>
        </p:sp>
      </p:grpSp>
      <p:sp>
        <p:nvSpPr>
          <p:cNvPr id="1609" name="Google Shape;1609;p37"/>
          <p:cNvSpPr/>
          <p:nvPr/>
        </p:nvSpPr>
        <p:spPr>
          <a:xfrm>
            <a:off x="5814400" y="1248725"/>
            <a:ext cx="1858200" cy="1051200"/>
          </a:xfrm>
          <a:prstGeom prst="octagon">
            <a:avLst>
              <a:gd fmla="val 29289" name="adj"/>
            </a:avLst>
          </a:prstGeom>
          <a:solidFill>
            <a:srgbClr val="869FB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212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10" name="Google Shape;1610;p37"/>
          <p:cNvSpPr txBox="1"/>
          <p:nvPr/>
        </p:nvSpPr>
        <p:spPr>
          <a:xfrm>
            <a:off x="5814388" y="1248726"/>
            <a:ext cx="2018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12121"/>
                </a:solidFill>
                <a:latin typeface="Pompiere"/>
                <a:ea typeface="Pompiere"/>
                <a:cs typeface="Pompiere"/>
                <a:sym typeface="Pompiere"/>
              </a:rPr>
              <a:t>Nurse </a:t>
            </a:r>
            <a:r>
              <a:rPr b="1" lang="en" sz="2000">
                <a:solidFill>
                  <a:srgbClr val="212121"/>
                </a:solidFill>
                <a:latin typeface="Pompiere"/>
                <a:ea typeface="Pompiere"/>
                <a:cs typeface="Pompiere"/>
                <a:sym typeface="Pompiere"/>
              </a:rPr>
              <a:t>Practitioner</a:t>
            </a:r>
            <a:r>
              <a:rPr b="1" lang="en" sz="2000">
                <a:solidFill>
                  <a:srgbClr val="212121"/>
                </a:solidFill>
                <a:latin typeface="Pompiere"/>
                <a:ea typeface="Pompiere"/>
                <a:cs typeface="Pompiere"/>
                <a:sym typeface="Pompiere"/>
              </a:rPr>
              <a:t> School</a:t>
            </a:r>
            <a:endParaRPr b="1">
              <a:solidFill>
                <a:srgbClr val="212121"/>
              </a:solidFill>
            </a:endParaRPr>
          </a:p>
        </p:txBody>
      </p:sp>
      <p:grpSp>
        <p:nvGrpSpPr>
          <p:cNvPr id="1611" name="Google Shape;1611;p37"/>
          <p:cNvGrpSpPr/>
          <p:nvPr/>
        </p:nvGrpSpPr>
        <p:grpSpPr>
          <a:xfrm>
            <a:off x="6560792" y="1939166"/>
            <a:ext cx="409524" cy="346813"/>
            <a:chOff x="6914942" y="2236664"/>
            <a:chExt cx="566580" cy="479885"/>
          </a:xfrm>
        </p:grpSpPr>
        <p:sp>
          <p:nvSpPr>
            <p:cNvPr id="1612" name="Google Shape;1612;p37"/>
            <p:cNvSpPr/>
            <p:nvPr/>
          </p:nvSpPr>
          <p:spPr>
            <a:xfrm>
              <a:off x="7161791" y="2446367"/>
              <a:ext cx="192813" cy="180506"/>
            </a:xfrm>
            <a:custGeom>
              <a:rect b="b" l="l" r="r" t="t"/>
              <a:pathLst>
                <a:path extrusionOk="0" h="5632" w="6016">
                  <a:moveTo>
                    <a:pt x="5337" y="1"/>
                  </a:moveTo>
                  <a:cubicBezTo>
                    <a:pt x="5228" y="1"/>
                    <a:pt x="5114" y="43"/>
                    <a:pt x="5014" y="144"/>
                  </a:cubicBezTo>
                  <a:lnTo>
                    <a:pt x="335" y="4822"/>
                  </a:lnTo>
                  <a:cubicBezTo>
                    <a:pt x="0" y="5157"/>
                    <a:pt x="311" y="5632"/>
                    <a:pt x="678" y="5632"/>
                  </a:cubicBezTo>
                  <a:cubicBezTo>
                    <a:pt x="787" y="5632"/>
                    <a:pt x="900" y="5590"/>
                    <a:pt x="1004" y="5491"/>
                  </a:cubicBezTo>
                  <a:lnTo>
                    <a:pt x="5682" y="812"/>
                  </a:lnTo>
                  <a:cubicBezTo>
                    <a:pt x="6016" y="466"/>
                    <a:pt x="5699" y="1"/>
                    <a:pt x="5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5725" lIns="65725" spcFirstLastPara="1" rIns="65725" wrap="square" tIns="6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212121"/>
                </a:solidFill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6930999" y="2251631"/>
              <a:ext cx="366844" cy="324667"/>
            </a:xfrm>
            <a:custGeom>
              <a:rect b="b" l="l" r="r" t="t"/>
              <a:pathLst>
                <a:path extrusionOk="0" h="10130" w="11446">
                  <a:moveTo>
                    <a:pt x="6441" y="0"/>
                  </a:moveTo>
                  <a:cubicBezTo>
                    <a:pt x="5158" y="0"/>
                    <a:pt x="3856" y="477"/>
                    <a:pt x="2824" y="1508"/>
                  </a:cubicBezTo>
                  <a:cubicBezTo>
                    <a:pt x="1" y="4332"/>
                    <a:pt x="1337" y="9177"/>
                    <a:pt x="5214" y="10130"/>
                  </a:cubicBezTo>
                  <a:cubicBezTo>
                    <a:pt x="5113" y="9729"/>
                    <a:pt x="5063" y="9311"/>
                    <a:pt x="5063" y="8893"/>
                  </a:cubicBezTo>
                  <a:cubicBezTo>
                    <a:pt x="5049" y="5976"/>
                    <a:pt x="7430" y="3739"/>
                    <a:pt x="10181" y="3739"/>
                  </a:cubicBezTo>
                  <a:cubicBezTo>
                    <a:pt x="10597" y="3739"/>
                    <a:pt x="11021" y="3790"/>
                    <a:pt x="11446" y="3898"/>
                  </a:cubicBezTo>
                  <a:cubicBezTo>
                    <a:pt x="10842" y="1437"/>
                    <a:pt x="8669" y="0"/>
                    <a:pt x="6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5725" lIns="65725" spcFirstLastPara="1" rIns="65725" wrap="square" tIns="6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212121"/>
                </a:solidFill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6914942" y="2236664"/>
              <a:ext cx="566580" cy="479885"/>
            </a:xfrm>
            <a:custGeom>
              <a:rect b="b" l="l" r="r" t="t"/>
              <a:pathLst>
                <a:path extrusionOk="0" h="14973" w="17678">
                  <a:moveTo>
                    <a:pt x="6968" y="941"/>
                  </a:moveTo>
                  <a:cubicBezTo>
                    <a:pt x="8801" y="941"/>
                    <a:pt x="10506" y="2026"/>
                    <a:pt x="11262" y="3780"/>
                  </a:cubicBezTo>
                  <a:cubicBezTo>
                    <a:pt x="11078" y="3746"/>
                    <a:pt x="10894" y="3746"/>
                    <a:pt x="10711" y="3746"/>
                  </a:cubicBezTo>
                  <a:cubicBezTo>
                    <a:pt x="7603" y="3746"/>
                    <a:pt x="5096" y="6253"/>
                    <a:pt x="5096" y="9360"/>
                  </a:cubicBezTo>
                  <a:cubicBezTo>
                    <a:pt x="5096" y="9544"/>
                    <a:pt x="5096" y="9728"/>
                    <a:pt x="5130" y="9912"/>
                  </a:cubicBezTo>
                  <a:cubicBezTo>
                    <a:pt x="3409" y="9177"/>
                    <a:pt x="2289" y="7489"/>
                    <a:pt x="2289" y="5618"/>
                  </a:cubicBezTo>
                  <a:cubicBezTo>
                    <a:pt x="2289" y="3395"/>
                    <a:pt x="3843" y="1474"/>
                    <a:pt x="6015" y="1040"/>
                  </a:cubicBezTo>
                  <a:cubicBezTo>
                    <a:pt x="6334" y="973"/>
                    <a:pt x="6653" y="941"/>
                    <a:pt x="6968" y="941"/>
                  </a:cubicBezTo>
                  <a:close/>
                  <a:moveTo>
                    <a:pt x="10711" y="4682"/>
                  </a:moveTo>
                  <a:cubicBezTo>
                    <a:pt x="10894" y="4682"/>
                    <a:pt x="11078" y="4699"/>
                    <a:pt x="11279" y="4715"/>
                  </a:cubicBezTo>
                  <a:lnTo>
                    <a:pt x="11312" y="4715"/>
                  </a:lnTo>
                  <a:cubicBezTo>
                    <a:pt x="11479" y="4749"/>
                    <a:pt x="11663" y="4782"/>
                    <a:pt x="11847" y="4816"/>
                  </a:cubicBezTo>
                  <a:cubicBezTo>
                    <a:pt x="15372" y="5701"/>
                    <a:pt x="16592" y="10096"/>
                    <a:pt x="14019" y="12669"/>
                  </a:cubicBezTo>
                  <a:cubicBezTo>
                    <a:pt x="13079" y="13609"/>
                    <a:pt x="11895" y="14043"/>
                    <a:pt x="10730" y="14043"/>
                  </a:cubicBezTo>
                  <a:cubicBezTo>
                    <a:pt x="8705" y="14043"/>
                    <a:pt x="6734" y="12734"/>
                    <a:pt x="6183" y="10497"/>
                  </a:cubicBezTo>
                  <a:cubicBezTo>
                    <a:pt x="6132" y="10313"/>
                    <a:pt x="6099" y="10129"/>
                    <a:pt x="6066" y="9945"/>
                  </a:cubicBezTo>
                  <a:cubicBezTo>
                    <a:pt x="6066" y="9945"/>
                    <a:pt x="6066" y="9928"/>
                    <a:pt x="6066" y="9912"/>
                  </a:cubicBezTo>
                  <a:cubicBezTo>
                    <a:pt x="6049" y="9728"/>
                    <a:pt x="6032" y="9544"/>
                    <a:pt x="6032" y="9360"/>
                  </a:cubicBezTo>
                  <a:cubicBezTo>
                    <a:pt x="6032" y="6771"/>
                    <a:pt x="8121" y="4682"/>
                    <a:pt x="10711" y="4682"/>
                  </a:cubicBezTo>
                  <a:close/>
                  <a:moveTo>
                    <a:pt x="6937" y="1"/>
                  </a:moveTo>
                  <a:cubicBezTo>
                    <a:pt x="5537" y="1"/>
                    <a:pt x="4118" y="521"/>
                    <a:pt x="2991" y="1641"/>
                  </a:cubicBezTo>
                  <a:cubicBezTo>
                    <a:pt x="0" y="4632"/>
                    <a:pt x="1287" y="9745"/>
                    <a:pt x="5330" y="10981"/>
                  </a:cubicBezTo>
                  <a:cubicBezTo>
                    <a:pt x="6093" y="13518"/>
                    <a:pt x="8382" y="14972"/>
                    <a:pt x="10721" y="14972"/>
                  </a:cubicBezTo>
                  <a:cubicBezTo>
                    <a:pt x="12126" y="14972"/>
                    <a:pt x="13549" y="14448"/>
                    <a:pt x="14670" y="13320"/>
                  </a:cubicBezTo>
                  <a:cubicBezTo>
                    <a:pt x="17678" y="10329"/>
                    <a:pt x="16391" y="5200"/>
                    <a:pt x="12331" y="3980"/>
                  </a:cubicBezTo>
                  <a:cubicBezTo>
                    <a:pt x="11558" y="1451"/>
                    <a:pt x="9275" y="1"/>
                    <a:pt x="6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5725" lIns="65725" spcFirstLastPara="1" rIns="65725" wrap="square" tIns="6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212121"/>
                </a:solidFill>
              </a:endParaRPr>
            </a:p>
          </p:txBody>
        </p:sp>
      </p:grpSp>
      <p:sp>
        <p:nvSpPr>
          <p:cNvPr id="1615" name="Google Shape;1615;p37"/>
          <p:cNvSpPr txBox="1"/>
          <p:nvPr/>
        </p:nvSpPr>
        <p:spPr>
          <a:xfrm>
            <a:off x="5934010" y="2674511"/>
            <a:ext cx="21627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675" lIns="100675" spcFirstLastPara="1" rIns="100675" wrap="square" tIns="100675">
            <a:noAutofit/>
          </a:bodyPr>
          <a:lstStyle/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Pompiere"/>
              <a:buChar char="●"/>
            </a:pPr>
            <a:r>
              <a:rPr b="1"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NP </a:t>
            </a: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is based on the nursing model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Hind"/>
              <a:buChar char="●"/>
            </a:pP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Requires a BSN and work experience before applying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Hind"/>
              <a:buChar char="●"/>
            </a:pP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2-4 years of schooling </a:t>
            </a:r>
            <a:endParaRPr sz="121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616" name="Google Shape;1616;p37"/>
          <p:cNvSpPr/>
          <p:nvPr/>
        </p:nvSpPr>
        <p:spPr>
          <a:xfrm>
            <a:off x="1174781" y="2582428"/>
            <a:ext cx="2061600" cy="1856100"/>
          </a:xfrm>
          <a:prstGeom prst="roundRect">
            <a:avLst>
              <a:gd fmla="val 16667" name="adj"/>
            </a:avLst>
          </a:prstGeom>
          <a:solidFill>
            <a:srgbClr val="869FB2"/>
          </a:solidFill>
          <a:ln cap="flat" cmpd="sng" w="10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675" lIns="100675" spcFirstLastPara="1" rIns="100675" wrap="square" tIns="100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</p:txBody>
      </p:sp>
      <p:sp>
        <p:nvSpPr>
          <p:cNvPr id="1617" name="Google Shape;1617;p37"/>
          <p:cNvSpPr/>
          <p:nvPr/>
        </p:nvSpPr>
        <p:spPr>
          <a:xfrm>
            <a:off x="3507239" y="2544300"/>
            <a:ext cx="2241000" cy="1894200"/>
          </a:xfrm>
          <a:prstGeom prst="roundRect">
            <a:avLst>
              <a:gd fmla="val 16667" name="adj"/>
            </a:avLst>
          </a:prstGeom>
          <a:solidFill>
            <a:srgbClr val="869FB2"/>
          </a:solidFill>
          <a:ln cap="flat" cmpd="sng" w="10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675" lIns="100675" spcFirstLastPara="1" rIns="100675" wrap="square" tIns="100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</p:txBody>
      </p:sp>
      <p:sp>
        <p:nvSpPr>
          <p:cNvPr id="1618" name="Google Shape;1618;p37"/>
          <p:cNvSpPr txBox="1"/>
          <p:nvPr/>
        </p:nvSpPr>
        <p:spPr>
          <a:xfrm>
            <a:off x="3356188" y="2658737"/>
            <a:ext cx="2458200" cy="19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675" lIns="100675" spcFirstLastPara="1" rIns="100675" wrap="square" tIns="100675">
            <a:spAutoFit/>
          </a:bodyPr>
          <a:lstStyle/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Lexend"/>
              <a:buChar char="●"/>
            </a:pPr>
            <a:r>
              <a:rPr b="1"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Medical schools </a:t>
            </a: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tend to be more focused on GPA and MCAT scores 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Hind"/>
              <a:buChar char="●"/>
            </a:pP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Longer schooling- 4 years- plus residency/fellowship  (3-7 years on average)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1321"/>
              </a:spcBef>
              <a:spcAft>
                <a:spcPts val="0"/>
              </a:spcAft>
              <a:buNone/>
            </a:pPr>
            <a:r>
              <a:t/>
            </a:r>
            <a:endParaRPr sz="1211">
              <a:solidFill>
                <a:srgbClr val="212121"/>
              </a:solidFill>
              <a:latin typeface="Hind Light"/>
              <a:ea typeface="Hind Light"/>
              <a:cs typeface="Hind Light"/>
              <a:sym typeface="Hind Light"/>
            </a:endParaRPr>
          </a:p>
        </p:txBody>
      </p:sp>
      <p:sp>
        <p:nvSpPr>
          <p:cNvPr id="1619" name="Google Shape;1619;p37"/>
          <p:cNvSpPr txBox="1"/>
          <p:nvPr/>
        </p:nvSpPr>
        <p:spPr>
          <a:xfrm>
            <a:off x="1013875" y="2582290"/>
            <a:ext cx="22227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675" lIns="100675" spcFirstLastPara="1" rIns="100675" wrap="square" tIns="100675">
            <a:noAutofit/>
          </a:bodyPr>
          <a:lstStyle/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Lexend Light"/>
              <a:buChar char="●"/>
            </a:pPr>
            <a:r>
              <a:rPr b="1"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PA school</a:t>
            </a: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applications are more focused on </a:t>
            </a:r>
            <a:r>
              <a:rPr b="1"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healthcare experience </a:t>
            </a: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rather than testing (Require PCE to apply!)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5629" lvl="0" marL="503444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21"/>
              <a:buFont typeface="Hind"/>
              <a:buChar char="●"/>
            </a:pPr>
            <a:r>
              <a:rPr lang="en" sz="1321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2-3 years total</a:t>
            </a:r>
            <a:endParaRPr sz="1321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8"/>
          <p:cNvSpPr/>
          <p:nvPr/>
        </p:nvSpPr>
        <p:spPr>
          <a:xfrm>
            <a:off x="429050" y="3973050"/>
            <a:ext cx="2085300" cy="12132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25" name="Google Shape;1625;p38"/>
          <p:cNvSpPr/>
          <p:nvPr/>
        </p:nvSpPr>
        <p:spPr>
          <a:xfrm>
            <a:off x="4771075" y="0"/>
            <a:ext cx="1862100" cy="9696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26" name="Google Shape;1626;p38"/>
          <p:cNvSpPr txBox="1"/>
          <p:nvPr/>
        </p:nvSpPr>
        <p:spPr>
          <a:xfrm>
            <a:off x="1684250" y="114975"/>
            <a:ext cx="639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F3F3F"/>
                </a:solidFill>
                <a:latin typeface="Pompiere"/>
                <a:ea typeface="Pompiere"/>
                <a:cs typeface="Pompiere"/>
                <a:sym typeface="Pompiere"/>
              </a:rPr>
              <a:t>Common Prerequisite courses for PA school:</a:t>
            </a:r>
            <a:endParaRPr b="1" sz="3000">
              <a:solidFill>
                <a:srgbClr val="3F3F3F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1627" name="Google Shape;1627;p38"/>
          <p:cNvSpPr txBox="1"/>
          <p:nvPr/>
        </p:nvSpPr>
        <p:spPr>
          <a:xfrm>
            <a:off x="832350" y="761475"/>
            <a:ext cx="8898600" cy="24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PA schools can differ greatly in the prerequisites they require, but here are the most common: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Source Sans Pro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Intro Biology w/lab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(BIOL 113, BIOL 114, BIOL 115(lab))                   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Source Sans Pro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Intro Chemistry w/ lab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(CHEM 107 &amp; CHEM 108, or CHEM 104/105/106)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Source Sans Pro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Organic Chemistry I &amp; II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(CHEM 231 &amp; CHEM 332)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Source Sans Pro"/>
              <a:buChar char="○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Organic Chemistry lab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(CHEM 335) is required by many schools!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Biochemistry 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(BIOL 304: Pre-health Biochem, BIOL 403: Regular Biochem) 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Hind"/>
              <a:buChar char="○"/>
            </a:pP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*many schools will take orgo in place of biochemistry!*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Anatomy &amp; Physiology I &amp; II w/ lab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(BIOL 251 &amp; BIOL 347)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Statistics 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(MATH 148: Biostats or MATH 147: Statistics or PSYC 243, varies by school)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Microbiology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(BIOL 319: Pre-Health Microbio or BIOL 314: General Microbio)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Genetics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and or </a:t>
            </a: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Cell Biology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(BIOL 332/ BIOL 311) 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Some schools require </a:t>
            </a: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Medical Terminology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(CLAS 121)*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Hind"/>
              <a:buChar char="●"/>
            </a:pP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Other classes such as Writing, Literature, Psychology, etc vary from school to school.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○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English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2 courses from ENG, RHET, WRIT, CW, COLI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○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Arts and Humanities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history, language, etc</a:t>
            </a:r>
            <a:endParaRPr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Open Sans"/>
              <a:buChar char="○"/>
            </a:pPr>
            <a:r>
              <a:rPr b="1"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Social/ Behavioral Sciences</a:t>
            </a:r>
            <a:r>
              <a:rPr lang="en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: sociology, anthropology, psychology</a:t>
            </a:r>
            <a:endParaRPr>
              <a:solidFill>
                <a:srgbClr val="21212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628" name="Google Shape;1628;p38"/>
          <p:cNvCxnSpPr/>
          <p:nvPr/>
        </p:nvCxnSpPr>
        <p:spPr>
          <a:xfrm>
            <a:off x="1984425" y="685300"/>
            <a:ext cx="5304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39"/>
          <p:cNvSpPr txBox="1"/>
          <p:nvPr/>
        </p:nvSpPr>
        <p:spPr>
          <a:xfrm>
            <a:off x="2221475" y="395350"/>
            <a:ext cx="497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F3F3F"/>
                </a:solidFill>
                <a:latin typeface="Pompiere"/>
                <a:ea typeface="Pompiere"/>
                <a:cs typeface="Pompiere"/>
                <a:sym typeface="Pompiere"/>
              </a:rPr>
              <a:t>What is Health Care Experience?</a:t>
            </a:r>
            <a:endParaRPr b="1" sz="3200">
              <a:solidFill>
                <a:srgbClr val="3F3F3F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1634" name="Google Shape;1634;p39"/>
          <p:cNvSpPr txBox="1"/>
          <p:nvPr/>
        </p:nvSpPr>
        <p:spPr>
          <a:xfrm>
            <a:off x="977250" y="1072450"/>
            <a:ext cx="71895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exend Light"/>
              <a:buChar char="●"/>
            </a:pPr>
            <a:r>
              <a:rPr b="1" lang="en" sz="1500">
                <a:latin typeface="Hind"/>
                <a:ea typeface="Hind"/>
                <a:cs typeface="Hind"/>
                <a:sym typeface="Hind"/>
              </a:rPr>
              <a:t>Healthcare experience (HCE)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is any work or volunteering in a healthcare setting where you are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not directly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responsible for a patient. </a:t>
            </a:r>
            <a:r>
              <a:rPr b="1" lang="en" sz="1500">
                <a:latin typeface="Hind"/>
                <a:ea typeface="Hind"/>
                <a:cs typeface="Hind"/>
                <a:sym typeface="Hind"/>
              </a:rPr>
              <a:t>Some</a:t>
            </a:r>
            <a:r>
              <a:rPr lang="en" sz="1500">
                <a:latin typeface="Hind Light"/>
                <a:ea typeface="Hind Light"/>
                <a:cs typeface="Hind Light"/>
                <a:sym typeface="Hind Light"/>
              </a:rPr>
              <a:t> schools require HCE.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Healthcare experience is required by most PA programs. The emphasis on prior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patient-care experience (PCE) 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is the main difference between the Pre-Med and Pre-PA track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Patient care hours include working as a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CNA, EMT, Physical Therapy Aide, Patient Care Technician, Medical Assistant, Phlebotomist, etc. 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Lexend Light"/>
              <a:buChar char="○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Most of these require a certification (but not all!)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The number of required patient care hours varies depending on the program 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Lexend Light"/>
              <a:buChar char="○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SUNY Upstate: 1000 hours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Lexend Light"/>
              <a:buChar char="○"/>
            </a:pPr>
            <a:r>
              <a:rPr lang="en" sz="1300">
                <a:latin typeface="Lexend Light"/>
                <a:ea typeface="Lexend Light"/>
                <a:cs typeface="Lexend Light"/>
                <a:sym typeface="Lexend Light"/>
              </a:rPr>
              <a:t>St. John’s: no specific amount, but hours are strongly recommended </a:t>
            </a:r>
            <a:endParaRPr sz="13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Some schools consider shadowing and volunteering towards your PCE or HCE, while others don’t  :(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Don’t worry! We’ll have another meeting just about PCE vs HCE and how to get it!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635" name="Google Shape;1635;p39"/>
          <p:cNvCxnSpPr/>
          <p:nvPr/>
        </p:nvCxnSpPr>
        <p:spPr>
          <a:xfrm flipH="1" rot="10800000">
            <a:off x="2477100" y="896225"/>
            <a:ext cx="4189800" cy="246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40"/>
          <p:cNvSpPr/>
          <p:nvPr/>
        </p:nvSpPr>
        <p:spPr>
          <a:xfrm>
            <a:off x="7058700" y="1742050"/>
            <a:ext cx="2085300" cy="12132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1" name="Google Shape;1641;p40"/>
          <p:cNvSpPr/>
          <p:nvPr/>
        </p:nvSpPr>
        <p:spPr>
          <a:xfrm>
            <a:off x="7058700" y="3915650"/>
            <a:ext cx="2085300" cy="12132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2" name="Google Shape;1642;p40"/>
          <p:cNvSpPr/>
          <p:nvPr/>
        </p:nvSpPr>
        <p:spPr>
          <a:xfrm>
            <a:off x="0" y="3512450"/>
            <a:ext cx="2256900" cy="1616400"/>
          </a:xfrm>
          <a:prstGeom prst="rect">
            <a:avLst/>
          </a:prstGeom>
          <a:solidFill>
            <a:srgbClr val="A5B7C5"/>
          </a:solidFill>
          <a:ln cap="flat" cmpd="sng" w="9525">
            <a:solidFill>
              <a:srgbClr val="A5B7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643" name="Google Shape;1643;p40"/>
          <p:cNvCxnSpPr/>
          <p:nvPr/>
        </p:nvCxnSpPr>
        <p:spPr>
          <a:xfrm>
            <a:off x="1753800" y="832175"/>
            <a:ext cx="5304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4" name="Google Shape;1644;p40"/>
          <p:cNvSpPr txBox="1"/>
          <p:nvPr/>
        </p:nvSpPr>
        <p:spPr>
          <a:xfrm>
            <a:off x="1873200" y="216575"/>
            <a:ext cx="539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Not all PA Programs are the Same!</a:t>
            </a:r>
            <a:endParaRPr b="1" sz="280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1645" name="Google Shape;1645;p40"/>
          <p:cNvSpPr txBox="1"/>
          <p:nvPr/>
        </p:nvSpPr>
        <p:spPr>
          <a:xfrm>
            <a:off x="514875" y="3784250"/>
            <a:ext cx="1767600" cy="1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6" name="Google Shape;1646;p40"/>
          <p:cNvSpPr txBox="1"/>
          <p:nvPr/>
        </p:nvSpPr>
        <p:spPr>
          <a:xfrm>
            <a:off x="875100" y="972600"/>
            <a:ext cx="7062300" cy="3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It is important to start looking into PA programs early so you know what each one requires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Some of the main classes PA program requirements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vary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 in are Orgo/BioChem, Microbio, Calc, Genetics, and Med Term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Most of these are difficult classes so you will want to know if you need to mentally prepare for them or don’t have to worry about them!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PA schools require different amounts of Patient Care Hours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Ranges from 0 to 2,500 hours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Some schools accept shadowing and/or hospital volunteering as PCH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Some schools require the GRE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PA programs vary in length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Range from 24-36 months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○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Longer programs usually have more breaks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DON’T WORRY! You can find all this information on our </a:t>
            </a:r>
            <a:r>
              <a:rPr b="1" lang="en">
                <a:latin typeface="Lexend"/>
                <a:ea typeface="Lexend"/>
                <a:cs typeface="Lexend"/>
                <a:sym typeface="Lexend"/>
              </a:rPr>
              <a:t>PA Program Database!!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Here’s a link to our </a:t>
            </a:r>
            <a:r>
              <a:rPr lang="en" u="sng">
                <a:latin typeface="Lexend Light"/>
                <a:ea typeface="Lexend Light"/>
                <a:cs typeface="Lexend Light"/>
                <a:sym typeface="Lexend Light"/>
                <a:hlinkClick r:id="rId3"/>
              </a:rPr>
              <a:t>PPAS Program Database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, where you can view different programs and filter choices based on different requirements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647" name="Google Shape;16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049" y="116626"/>
            <a:ext cx="1530951" cy="1530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40"/>
          <p:cNvSpPr txBox="1"/>
          <p:nvPr/>
        </p:nvSpPr>
        <p:spPr>
          <a:xfrm>
            <a:off x="7546175" y="1647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Pompiere"/>
                <a:ea typeface="Pompiere"/>
                <a:cs typeface="Pompiere"/>
                <a:sym typeface="Pompiere"/>
                <a:hlinkClick r:id="rId5"/>
              </a:rPr>
              <a:t>PPAS Program Database</a:t>
            </a:r>
            <a:endParaRPr b="1">
              <a:latin typeface="Pompiere"/>
              <a:ea typeface="Pompiere"/>
              <a:cs typeface="Pompiere"/>
              <a:sym typeface="Pompier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3CE"/>
        </a:solidFill>
      </p:bgPr>
    </p:bg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Google Shape;1653;p41"/>
          <p:cNvGrpSpPr/>
          <p:nvPr/>
        </p:nvGrpSpPr>
        <p:grpSpPr>
          <a:xfrm flipH="1" rot="1442508">
            <a:off x="-1184219" y="2494266"/>
            <a:ext cx="2807282" cy="2225937"/>
            <a:chOff x="6401200" y="1260600"/>
            <a:chExt cx="1319750" cy="1046450"/>
          </a:xfrm>
        </p:grpSpPr>
        <p:sp>
          <p:nvSpPr>
            <p:cNvPr id="1654" name="Google Shape;1654;p41"/>
            <p:cNvSpPr/>
            <p:nvPr/>
          </p:nvSpPr>
          <p:spPr>
            <a:xfrm>
              <a:off x="6781225" y="1412450"/>
              <a:ext cx="939725" cy="894600"/>
            </a:xfrm>
            <a:custGeom>
              <a:rect b="b" l="l" r="r" t="t"/>
              <a:pathLst>
                <a:path extrusionOk="0" h="35784" w="37589">
                  <a:moveTo>
                    <a:pt x="19526" y="1"/>
                  </a:moveTo>
                  <a:cubicBezTo>
                    <a:pt x="17120" y="1"/>
                    <a:pt x="15281" y="429"/>
                    <a:pt x="14644" y="600"/>
                  </a:cubicBezTo>
                  <a:cubicBezTo>
                    <a:pt x="14541" y="626"/>
                    <a:pt x="14480" y="731"/>
                    <a:pt x="14509" y="833"/>
                  </a:cubicBezTo>
                  <a:cubicBezTo>
                    <a:pt x="14531" y="918"/>
                    <a:pt x="14608" y="975"/>
                    <a:pt x="14694" y="975"/>
                  </a:cubicBezTo>
                  <a:cubicBezTo>
                    <a:pt x="14710" y="975"/>
                    <a:pt x="14726" y="973"/>
                    <a:pt x="14742" y="968"/>
                  </a:cubicBezTo>
                  <a:cubicBezTo>
                    <a:pt x="15367" y="800"/>
                    <a:pt x="17171" y="379"/>
                    <a:pt x="19530" y="379"/>
                  </a:cubicBezTo>
                  <a:cubicBezTo>
                    <a:pt x="22441" y="379"/>
                    <a:pt x="26196" y="1020"/>
                    <a:pt x="29621" y="3566"/>
                  </a:cubicBezTo>
                  <a:cubicBezTo>
                    <a:pt x="35924" y="8254"/>
                    <a:pt x="37187" y="16202"/>
                    <a:pt x="35642" y="22001"/>
                  </a:cubicBezTo>
                  <a:cubicBezTo>
                    <a:pt x="33580" y="29734"/>
                    <a:pt x="26030" y="35403"/>
                    <a:pt x="17903" y="35403"/>
                  </a:cubicBezTo>
                  <a:cubicBezTo>
                    <a:pt x="17696" y="35403"/>
                    <a:pt x="17489" y="35399"/>
                    <a:pt x="17281" y="35392"/>
                  </a:cubicBezTo>
                  <a:cubicBezTo>
                    <a:pt x="9568" y="35118"/>
                    <a:pt x="2465" y="29731"/>
                    <a:pt x="394" y="22585"/>
                  </a:cubicBezTo>
                  <a:cubicBezTo>
                    <a:pt x="371" y="22500"/>
                    <a:pt x="294" y="22446"/>
                    <a:pt x="211" y="22446"/>
                  </a:cubicBezTo>
                  <a:cubicBezTo>
                    <a:pt x="194" y="22446"/>
                    <a:pt x="176" y="22448"/>
                    <a:pt x="159" y="22453"/>
                  </a:cubicBezTo>
                  <a:cubicBezTo>
                    <a:pt x="58" y="22484"/>
                    <a:pt x="1" y="22588"/>
                    <a:pt x="29" y="22689"/>
                  </a:cubicBezTo>
                  <a:cubicBezTo>
                    <a:pt x="2144" y="29991"/>
                    <a:pt x="9395" y="35492"/>
                    <a:pt x="17268" y="35772"/>
                  </a:cubicBezTo>
                  <a:cubicBezTo>
                    <a:pt x="17490" y="35779"/>
                    <a:pt x="17710" y="35783"/>
                    <a:pt x="17931" y="35783"/>
                  </a:cubicBezTo>
                  <a:cubicBezTo>
                    <a:pt x="26332" y="35783"/>
                    <a:pt x="33871" y="30119"/>
                    <a:pt x="36009" y="22098"/>
                  </a:cubicBezTo>
                  <a:cubicBezTo>
                    <a:pt x="37588" y="16177"/>
                    <a:pt x="36294" y="8056"/>
                    <a:pt x="29847" y="3262"/>
                  </a:cubicBezTo>
                  <a:cubicBezTo>
                    <a:pt x="26341" y="655"/>
                    <a:pt x="22500" y="1"/>
                    <a:pt x="19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6401200" y="1313150"/>
              <a:ext cx="499825" cy="631150"/>
            </a:xfrm>
            <a:custGeom>
              <a:rect b="b" l="l" r="r" t="t"/>
              <a:pathLst>
                <a:path extrusionOk="0" h="25246" w="19993">
                  <a:moveTo>
                    <a:pt x="9792" y="0"/>
                  </a:moveTo>
                  <a:cubicBezTo>
                    <a:pt x="9334" y="0"/>
                    <a:pt x="8868" y="83"/>
                    <a:pt x="8416" y="258"/>
                  </a:cubicBezTo>
                  <a:lnTo>
                    <a:pt x="8390" y="268"/>
                  </a:lnTo>
                  <a:lnTo>
                    <a:pt x="8880" y="1531"/>
                  </a:lnTo>
                  <a:lnTo>
                    <a:pt x="8907" y="1522"/>
                  </a:lnTo>
                  <a:cubicBezTo>
                    <a:pt x="9199" y="1409"/>
                    <a:pt x="9499" y="1355"/>
                    <a:pt x="9794" y="1355"/>
                  </a:cubicBezTo>
                  <a:cubicBezTo>
                    <a:pt x="10781" y="1355"/>
                    <a:pt x="11713" y="1953"/>
                    <a:pt x="12093" y="2928"/>
                  </a:cubicBezTo>
                  <a:lnTo>
                    <a:pt x="17360" y="16393"/>
                  </a:lnTo>
                  <a:cubicBezTo>
                    <a:pt x="18459" y="19226"/>
                    <a:pt x="17047" y="22422"/>
                    <a:pt x="14216" y="23518"/>
                  </a:cubicBezTo>
                  <a:cubicBezTo>
                    <a:pt x="13564" y="23771"/>
                    <a:pt x="12892" y="23891"/>
                    <a:pt x="12231" y="23891"/>
                  </a:cubicBezTo>
                  <a:cubicBezTo>
                    <a:pt x="10023" y="23891"/>
                    <a:pt x="7934" y="22553"/>
                    <a:pt x="7090" y="20373"/>
                  </a:cubicBezTo>
                  <a:lnTo>
                    <a:pt x="1821" y="6909"/>
                  </a:lnTo>
                  <a:cubicBezTo>
                    <a:pt x="1462" y="5987"/>
                    <a:pt x="1692" y="4938"/>
                    <a:pt x="2404" y="4249"/>
                  </a:cubicBezTo>
                  <a:lnTo>
                    <a:pt x="1460" y="3276"/>
                  </a:lnTo>
                  <a:cubicBezTo>
                    <a:pt x="358" y="4342"/>
                    <a:pt x="0" y="5968"/>
                    <a:pt x="557" y="7399"/>
                  </a:cubicBezTo>
                  <a:lnTo>
                    <a:pt x="5826" y="20862"/>
                  </a:lnTo>
                  <a:cubicBezTo>
                    <a:pt x="6880" y="23578"/>
                    <a:pt x="9483" y="25245"/>
                    <a:pt x="12235" y="25245"/>
                  </a:cubicBezTo>
                  <a:cubicBezTo>
                    <a:pt x="13058" y="25245"/>
                    <a:pt x="13894" y="25096"/>
                    <a:pt x="14706" y="24782"/>
                  </a:cubicBezTo>
                  <a:cubicBezTo>
                    <a:pt x="18234" y="23414"/>
                    <a:pt x="19992" y="19431"/>
                    <a:pt x="18626" y="15902"/>
                  </a:cubicBezTo>
                  <a:lnTo>
                    <a:pt x="13357" y="2438"/>
                  </a:lnTo>
                  <a:cubicBezTo>
                    <a:pt x="12770" y="927"/>
                    <a:pt x="11322" y="0"/>
                    <a:pt x="9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6420675" y="1358500"/>
              <a:ext cx="105425" cy="80175"/>
            </a:xfrm>
            <a:custGeom>
              <a:rect b="b" l="l" r="r" t="t"/>
              <a:pathLst>
                <a:path extrusionOk="0" h="3207" w="4217">
                  <a:moveTo>
                    <a:pt x="3303" y="0"/>
                  </a:moveTo>
                  <a:cubicBezTo>
                    <a:pt x="3265" y="0"/>
                    <a:pt x="3226" y="7"/>
                    <a:pt x="3189" y="21"/>
                  </a:cubicBezTo>
                  <a:lnTo>
                    <a:pt x="244" y="1163"/>
                  </a:lnTo>
                  <a:cubicBezTo>
                    <a:pt x="82" y="1228"/>
                    <a:pt x="0" y="1410"/>
                    <a:pt x="63" y="1574"/>
                  </a:cubicBezTo>
                  <a:lnTo>
                    <a:pt x="618" y="3005"/>
                  </a:lnTo>
                  <a:cubicBezTo>
                    <a:pt x="666" y="3130"/>
                    <a:pt x="786" y="3207"/>
                    <a:pt x="914" y="3207"/>
                  </a:cubicBezTo>
                  <a:cubicBezTo>
                    <a:pt x="952" y="3207"/>
                    <a:pt x="991" y="3200"/>
                    <a:pt x="1028" y="3185"/>
                  </a:cubicBezTo>
                  <a:lnTo>
                    <a:pt x="3974" y="2043"/>
                  </a:lnTo>
                  <a:cubicBezTo>
                    <a:pt x="4137" y="1981"/>
                    <a:pt x="4217" y="1796"/>
                    <a:pt x="4154" y="1633"/>
                  </a:cubicBezTo>
                  <a:lnTo>
                    <a:pt x="3599" y="204"/>
                  </a:lnTo>
                  <a:cubicBezTo>
                    <a:pt x="3551" y="78"/>
                    <a:pt x="3430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6578575" y="1297300"/>
              <a:ext cx="105500" cy="80175"/>
            </a:xfrm>
            <a:custGeom>
              <a:rect b="b" l="l" r="r" t="t"/>
              <a:pathLst>
                <a:path extrusionOk="0" h="3207" w="4220">
                  <a:moveTo>
                    <a:pt x="3306" y="1"/>
                  </a:moveTo>
                  <a:cubicBezTo>
                    <a:pt x="3268" y="1"/>
                    <a:pt x="3229" y="8"/>
                    <a:pt x="3191" y="22"/>
                  </a:cubicBezTo>
                  <a:lnTo>
                    <a:pt x="244" y="1164"/>
                  </a:lnTo>
                  <a:cubicBezTo>
                    <a:pt x="80" y="1227"/>
                    <a:pt x="1" y="1411"/>
                    <a:pt x="63" y="1574"/>
                  </a:cubicBezTo>
                  <a:lnTo>
                    <a:pt x="620" y="3003"/>
                  </a:lnTo>
                  <a:cubicBezTo>
                    <a:pt x="669" y="3129"/>
                    <a:pt x="788" y="3207"/>
                    <a:pt x="915" y="3207"/>
                  </a:cubicBezTo>
                  <a:cubicBezTo>
                    <a:pt x="953" y="3207"/>
                    <a:pt x="991" y="3200"/>
                    <a:pt x="1029" y="3186"/>
                  </a:cubicBezTo>
                  <a:lnTo>
                    <a:pt x="3974" y="2044"/>
                  </a:lnTo>
                  <a:cubicBezTo>
                    <a:pt x="4139" y="1981"/>
                    <a:pt x="4219" y="1797"/>
                    <a:pt x="4156" y="1633"/>
                  </a:cubicBezTo>
                  <a:lnTo>
                    <a:pt x="3601" y="203"/>
                  </a:lnTo>
                  <a:cubicBezTo>
                    <a:pt x="3552" y="77"/>
                    <a:pt x="3432" y="1"/>
                    <a:pt x="3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6535825" y="1693100"/>
              <a:ext cx="372875" cy="257975"/>
            </a:xfrm>
            <a:custGeom>
              <a:rect b="b" l="l" r="r" t="t"/>
              <a:pathLst>
                <a:path extrusionOk="0" h="10319" w="14915">
                  <a:moveTo>
                    <a:pt x="12608" y="0"/>
                  </a:moveTo>
                  <a:cubicBezTo>
                    <a:pt x="12494" y="0"/>
                    <a:pt x="12379" y="21"/>
                    <a:pt x="12266" y="64"/>
                  </a:cubicBezTo>
                  <a:cubicBezTo>
                    <a:pt x="11778" y="254"/>
                    <a:pt x="11535" y="803"/>
                    <a:pt x="11725" y="1291"/>
                  </a:cubicBezTo>
                  <a:cubicBezTo>
                    <a:pt x="12768" y="3984"/>
                    <a:pt x="11426" y="7024"/>
                    <a:pt x="8734" y="8067"/>
                  </a:cubicBezTo>
                  <a:cubicBezTo>
                    <a:pt x="8114" y="8308"/>
                    <a:pt x="7476" y="8421"/>
                    <a:pt x="6847" y="8421"/>
                  </a:cubicBezTo>
                  <a:cubicBezTo>
                    <a:pt x="4747" y="8421"/>
                    <a:pt x="2761" y="7149"/>
                    <a:pt x="1958" y="5077"/>
                  </a:cubicBezTo>
                  <a:cubicBezTo>
                    <a:pt x="1813" y="4701"/>
                    <a:pt x="1454" y="4470"/>
                    <a:pt x="1073" y="4470"/>
                  </a:cubicBezTo>
                  <a:cubicBezTo>
                    <a:pt x="959" y="4470"/>
                    <a:pt x="843" y="4491"/>
                    <a:pt x="730" y="4535"/>
                  </a:cubicBezTo>
                  <a:cubicBezTo>
                    <a:pt x="242" y="4725"/>
                    <a:pt x="1" y="5274"/>
                    <a:pt x="189" y="5763"/>
                  </a:cubicBezTo>
                  <a:cubicBezTo>
                    <a:pt x="1283" y="8586"/>
                    <a:pt x="3988" y="10319"/>
                    <a:pt x="6849" y="10319"/>
                  </a:cubicBezTo>
                  <a:cubicBezTo>
                    <a:pt x="7704" y="10319"/>
                    <a:pt x="8574" y="10164"/>
                    <a:pt x="9418" y="9837"/>
                  </a:cubicBezTo>
                  <a:cubicBezTo>
                    <a:pt x="13087" y="8415"/>
                    <a:pt x="14915" y="4275"/>
                    <a:pt x="13492" y="607"/>
                  </a:cubicBezTo>
                  <a:cubicBezTo>
                    <a:pt x="13347" y="230"/>
                    <a:pt x="12988" y="0"/>
                    <a:pt x="12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6727800" y="1901050"/>
              <a:ext cx="76725" cy="98600"/>
            </a:xfrm>
            <a:custGeom>
              <a:rect b="b" l="l" r="r" t="t"/>
              <a:pathLst>
                <a:path extrusionOk="0" h="3944" w="3069">
                  <a:moveTo>
                    <a:pt x="2402" y="0"/>
                  </a:moveTo>
                  <a:lnTo>
                    <a:pt x="0" y="878"/>
                  </a:lnTo>
                  <a:lnTo>
                    <a:pt x="1712" y="3943"/>
                  </a:lnTo>
                  <a:lnTo>
                    <a:pt x="3069" y="3447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1"/>
            <p:cNvSpPr/>
            <p:nvPr/>
          </p:nvSpPr>
          <p:spPr>
            <a:xfrm>
              <a:off x="7032675" y="1260600"/>
              <a:ext cx="326150" cy="297100"/>
            </a:xfrm>
            <a:custGeom>
              <a:rect b="b" l="l" r="r" t="t"/>
              <a:pathLst>
                <a:path extrusionOk="0" h="11884" w="13046">
                  <a:moveTo>
                    <a:pt x="6522" y="1"/>
                  </a:moveTo>
                  <a:cubicBezTo>
                    <a:pt x="5001" y="1"/>
                    <a:pt x="3481" y="581"/>
                    <a:pt x="2321" y="1741"/>
                  </a:cubicBezTo>
                  <a:cubicBezTo>
                    <a:pt x="0" y="4061"/>
                    <a:pt x="0" y="7823"/>
                    <a:pt x="2321" y="10143"/>
                  </a:cubicBezTo>
                  <a:cubicBezTo>
                    <a:pt x="3481" y="11303"/>
                    <a:pt x="5001" y="11883"/>
                    <a:pt x="6522" y="11883"/>
                  </a:cubicBezTo>
                  <a:cubicBezTo>
                    <a:pt x="8042" y="11883"/>
                    <a:pt x="9563" y="11303"/>
                    <a:pt x="10723" y="10143"/>
                  </a:cubicBezTo>
                  <a:cubicBezTo>
                    <a:pt x="13045" y="7823"/>
                    <a:pt x="13045" y="4061"/>
                    <a:pt x="10723" y="1741"/>
                  </a:cubicBezTo>
                  <a:cubicBezTo>
                    <a:pt x="9563" y="581"/>
                    <a:pt x="8042" y="1"/>
                    <a:pt x="6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1"/>
            <p:cNvSpPr/>
            <p:nvPr/>
          </p:nvSpPr>
          <p:spPr>
            <a:xfrm>
              <a:off x="7103175" y="1321725"/>
              <a:ext cx="185200" cy="174800"/>
            </a:xfrm>
            <a:custGeom>
              <a:rect b="b" l="l" r="r" t="t"/>
              <a:pathLst>
                <a:path extrusionOk="0" h="6992" w="7408">
                  <a:moveTo>
                    <a:pt x="3696" y="383"/>
                  </a:moveTo>
                  <a:cubicBezTo>
                    <a:pt x="3825" y="383"/>
                    <a:pt x="3955" y="390"/>
                    <a:pt x="4082" y="406"/>
                  </a:cubicBezTo>
                  <a:cubicBezTo>
                    <a:pt x="5786" y="616"/>
                    <a:pt x="7002" y="2173"/>
                    <a:pt x="6793" y="3877"/>
                  </a:cubicBezTo>
                  <a:cubicBezTo>
                    <a:pt x="6600" y="5453"/>
                    <a:pt x="5253" y="6612"/>
                    <a:pt x="3703" y="6612"/>
                  </a:cubicBezTo>
                  <a:cubicBezTo>
                    <a:pt x="3577" y="6612"/>
                    <a:pt x="3450" y="6604"/>
                    <a:pt x="3322" y="6589"/>
                  </a:cubicBezTo>
                  <a:cubicBezTo>
                    <a:pt x="1619" y="6378"/>
                    <a:pt x="403" y="4822"/>
                    <a:pt x="612" y="3117"/>
                  </a:cubicBezTo>
                  <a:cubicBezTo>
                    <a:pt x="804" y="1559"/>
                    <a:pt x="2125" y="387"/>
                    <a:pt x="3696" y="383"/>
                  </a:cubicBezTo>
                  <a:close/>
                  <a:moveTo>
                    <a:pt x="3700" y="1"/>
                  </a:moveTo>
                  <a:cubicBezTo>
                    <a:pt x="1963" y="1"/>
                    <a:pt x="452" y="1302"/>
                    <a:pt x="234" y="3070"/>
                  </a:cubicBezTo>
                  <a:cubicBezTo>
                    <a:pt x="0" y="4983"/>
                    <a:pt x="1365" y="6731"/>
                    <a:pt x="3278" y="6965"/>
                  </a:cubicBezTo>
                  <a:cubicBezTo>
                    <a:pt x="3419" y="6984"/>
                    <a:pt x="3561" y="6992"/>
                    <a:pt x="3706" y="6992"/>
                  </a:cubicBezTo>
                  <a:cubicBezTo>
                    <a:pt x="5444" y="6992"/>
                    <a:pt x="6953" y="5692"/>
                    <a:pt x="7173" y="3923"/>
                  </a:cubicBezTo>
                  <a:cubicBezTo>
                    <a:pt x="7407" y="2009"/>
                    <a:pt x="6043" y="265"/>
                    <a:pt x="4129" y="27"/>
                  </a:cubicBezTo>
                  <a:cubicBezTo>
                    <a:pt x="3985" y="10"/>
                    <a:pt x="3842" y="1"/>
                    <a:pt x="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41"/>
            <p:cNvSpPr/>
            <p:nvPr/>
          </p:nvSpPr>
          <p:spPr>
            <a:xfrm>
              <a:off x="7118850" y="1311500"/>
              <a:ext cx="65150" cy="61200"/>
            </a:xfrm>
            <a:custGeom>
              <a:rect b="b" l="l" r="r" t="t"/>
              <a:pathLst>
                <a:path extrusionOk="0" h="2448" w="2606">
                  <a:moveTo>
                    <a:pt x="1311" y="0"/>
                  </a:moveTo>
                  <a:cubicBezTo>
                    <a:pt x="874" y="0"/>
                    <a:pt x="462" y="234"/>
                    <a:pt x="244" y="621"/>
                  </a:cubicBezTo>
                  <a:cubicBezTo>
                    <a:pt x="0" y="1052"/>
                    <a:pt x="40" y="1588"/>
                    <a:pt x="344" y="1977"/>
                  </a:cubicBezTo>
                  <a:cubicBezTo>
                    <a:pt x="581" y="2279"/>
                    <a:pt x="939" y="2447"/>
                    <a:pt x="1310" y="2447"/>
                  </a:cubicBezTo>
                  <a:cubicBezTo>
                    <a:pt x="1419" y="2447"/>
                    <a:pt x="1528" y="2433"/>
                    <a:pt x="1636" y="2403"/>
                  </a:cubicBezTo>
                  <a:cubicBezTo>
                    <a:pt x="2113" y="2270"/>
                    <a:pt x="2463" y="1863"/>
                    <a:pt x="2524" y="1373"/>
                  </a:cubicBezTo>
                  <a:cubicBezTo>
                    <a:pt x="2605" y="702"/>
                    <a:pt x="2129" y="92"/>
                    <a:pt x="1458" y="9"/>
                  </a:cubicBezTo>
                  <a:cubicBezTo>
                    <a:pt x="1409" y="3"/>
                    <a:pt x="1360" y="0"/>
                    <a:pt x="1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3" name="Google Shape;1663;p41"/>
          <p:cNvGrpSpPr/>
          <p:nvPr/>
        </p:nvGrpSpPr>
        <p:grpSpPr>
          <a:xfrm rot="-3484016">
            <a:off x="7698265" y="3198815"/>
            <a:ext cx="1872567" cy="2087295"/>
            <a:chOff x="4030600" y="1119775"/>
            <a:chExt cx="652000" cy="726800"/>
          </a:xfrm>
        </p:grpSpPr>
        <p:sp>
          <p:nvSpPr>
            <p:cNvPr id="1664" name="Google Shape;1664;p41"/>
            <p:cNvSpPr/>
            <p:nvPr/>
          </p:nvSpPr>
          <p:spPr>
            <a:xfrm>
              <a:off x="4030600" y="1601325"/>
              <a:ext cx="428875" cy="245250"/>
            </a:xfrm>
            <a:custGeom>
              <a:rect b="b" l="l" r="r" t="t"/>
              <a:pathLst>
                <a:path extrusionOk="0" h="9810" w="17155">
                  <a:moveTo>
                    <a:pt x="1332" y="0"/>
                  </a:moveTo>
                  <a:cubicBezTo>
                    <a:pt x="915" y="0"/>
                    <a:pt x="634" y="95"/>
                    <a:pt x="521" y="296"/>
                  </a:cubicBezTo>
                  <a:cubicBezTo>
                    <a:pt x="0" y="1221"/>
                    <a:pt x="3246" y="4035"/>
                    <a:pt x="7772" y="6580"/>
                  </a:cubicBezTo>
                  <a:cubicBezTo>
                    <a:pt x="11313" y="8572"/>
                    <a:pt x="14587" y="9810"/>
                    <a:pt x="16093" y="9810"/>
                  </a:cubicBezTo>
                  <a:cubicBezTo>
                    <a:pt x="16511" y="9810"/>
                    <a:pt x="16793" y="9714"/>
                    <a:pt x="16906" y="9513"/>
                  </a:cubicBezTo>
                  <a:cubicBezTo>
                    <a:pt x="17155" y="9071"/>
                    <a:pt x="16532" y="8159"/>
                    <a:pt x="15173" y="6980"/>
                  </a:cubicBezTo>
                  <a:cubicBezTo>
                    <a:pt x="13812" y="5802"/>
                    <a:pt x="11829" y="4453"/>
                    <a:pt x="9655" y="3231"/>
                  </a:cubicBezTo>
                  <a:cubicBezTo>
                    <a:pt x="6112" y="1238"/>
                    <a:pt x="2837" y="0"/>
                    <a:pt x="1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1"/>
            <p:cNvSpPr/>
            <p:nvPr/>
          </p:nvSpPr>
          <p:spPr>
            <a:xfrm>
              <a:off x="4055900" y="1217400"/>
              <a:ext cx="606625" cy="611125"/>
            </a:xfrm>
            <a:custGeom>
              <a:rect b="b" l="l" r="r" t="t"/>
              <a:pathLst>
                <a:path extrusionOk="0" h="24445" w="24265">
                  <a:moveTo>
                    <a:pt x="14062" y="0"/>
                  </a:moveTo>
                  <a:cubicBezTo>
                    <a:pt x="13703" y="0"/>
                    <a:pt x="13355" y="189"/>
                    <a:pt x="13167" y="524"/>
                  </a:cubicBezTo>
                  <a:cubicBezTo>
                    <a:pt x="12979" y="857"/>
                    <a:pt x="12631" y="1045"/>
                    <a:pt x="12273" y="1045"/>
                  </a:cubicBezTo>
                  <a:cubicBezTo>
                    <a:pt x="12103" y="1045"/>
                    <a:pt x="11931" y="1003"/>
                    <a:pt x="11772" y="913"/>
                  </a:cubicBezTo>
                  <a:lnTo>
                    <a:pt x="11474" y="746"/>
                  </a:lnTo>
                  <a:cubicBezTo>
                    <a:pt x="11035" y="499"/>
                    <a:pt x="10558" y="381"/>
                    <a:pt x="10087" y="381"/>
                  </a:cubicBezTo>
                  <a:cubicBezTo>
                    <a:pt x="9096" y="381"/>
                    <a:pt x="8133" y="902"/>
                    <a:pt x="7613" y="1827"/>
                  </a:cubicBezTo>
                  <a:lnTo>
                    <a:pt x="198" y="15010"/>
                  </a:lnTo>
                  <a:cubicBezTo>
                    <a:pt x="1" y="15362"/>
                    <a:pt x="35" y="15801"/>
                    <a:pt x="288" y="16118"/>
                  </a:cubicBezTo>
                  <a:cubicBezTo>
                    <a:pt x="3915" y="20656"/>
                    <a:pt x="9148" y="23626"/>
                    <a:pt x="14904" y="24412"/>
                  </a:cubicBezTo>
                  <a:lnTo>
                    <a:pt x="15084" y="24435"/>
                  </a:lnTo>
                  <a:cubicBezTo>
                    <a:pt x="15129" y="24441"/>
                    <a:pt x="15174" y="24444"/>
                    <a:pt x="15219" y="24444"/>
                  </a:cubicBezTo>
                  <a:cubicBezTo>
                    <a:pt x="15575" y="24444"/>
                    <a:pt x="15909" y="24253"/>
                    <a:pt x="16086" y="23937"/>
                  </a:cubicBezTo>
                  <a:lnTo>
                    <a:pt x="23496" y="10760"/>
                  </a:lnTo>
                  <a:cubicBezTo>
                    <a:pt x="24264" y="9395"/>
                    <a:pt x="23780" y="7666"/>
                    <a:pt x="22415" y="6899"/>
                  </a:cubicBezTo>
                  <a:lnTo>
                    <a:pt x="22117" y="6733"/>
                  </a:lnTo>
                  <a:cubicBezTo>
                    <a:pt x="21625" y="6454"/>
                    <a:pt x="21450" y="5831"/>
                    <a:pt x="21727" y="5337"/>
                  </a:cubicBezTo>
                  <a:cubicBezTo>
                    <a:pt x="22005" y="4845"/>
                    <a:pt x="21830" y="4219"/>
                    <a:pt x="21336" y="3942"/>
                  </a:cubicBezTo>
                  <a:lnTo>
                    <a:pt x="14564" y="132"/>
                  </a:lnTo>
                  <a:cubicBezTo>
                    <a:pt x="14405" y="43"/>
                    <a:pt x="14232" y="0"/>
                    <a:pt x="14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1"/>
            <p:cNvSpPr/>
            <p:nvPr/>
          </p:nvSpPr>
          <p:spPr>
            <a:xfrm>
              <a:off x="4368625" y="1119775"/>
              <a:ext cx="313975" cy="237975"/>
            </a:xfrm>
            <a:custGeom>
              <a:rect b="b" l="l" r="r" t="t"/>
              <a:pathLst>
                <a:path extrusionOk="0" h="9519" w="12559">
                  <a:moveTo>
                    <a:pt x="2113" y="0"/>
                  </a:moveTo>
                  <a:cubicBezTo>
                    <a:pt x="2055" y="0"/>
                    <a:pt x="1998" y="31"/>
                    <a:pt x="1967" y="85"/>
                  </a:cubicBezTo>
                  <a:lnTo>
                    <a:pt x="48" y="3501"/>
                  </a:lnTo>
                  <a:cubicBezTo>
                    <a:pt x="1" y="3581"/>
                    <a:pt x="31" y="3684"/>
                    <a:pt x="111" y="3727"/>
                  </a:cubicBezTo>
                  <a:lnTo>
                    <a:pt x="10364" y="9496"/>
                  </a:lnTo>
                  <a:cubicBezTo>
                    <a:pt x="10390" y="9511"/>
                    <a:pt x="10418" y="9518"/>
                    <a:pt x="10446" y="9518"/>
                  </a:cubicBezTo>
                  <a:cubicBezTo>
                    <a:pt x="10504" y="9518"/>
                    <a:pt x="10561" y="9487"/>
                    <a:pt x="10592" y="9432"/>
                  </a:cubicBezTo>
                  <a:lnTo>
                    <a:pt x="12513" y="6017"/>
                  </a:lnTo>
                  <a:cubicBezTo>
                    <a:pt x="12559" y="5937"/>
                    <a:pt x="12530" y="5833"/>
                    <a:pt x="12449" y="5789"/>
                  </a:cubicBezTo>
                  <a:lnTo>
                    <a:pt x="2195" y="22"/>
                  </a:lnTo>
                  <a:cubicBezTo>
                    <a:pt x="2170" y="7"/>
                    <a:pt x="2141" y="0"/>
                    <a:pt x="2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1"/>
            <p:cNvSpPr/>
            <p:nvPr/>
          </p:nvSpPr>
          <p:spPr>
            <a:xfrm>
              <a:off x="4163800" y="1480500"/>
              <a:ext cx="148550" cy="134225"/>
            </a:xfrm>
            <a:custGeom>
              <a:rect b="b" l="l" r="r" t="t"/>
              <a:pathLst>
                <a:path extrusionOk="0" h="5369" w="5942">
                  <a:moveTo>
                    <a:pt x="2877" y="0"/>
                  </a:moveTo>
                  <a:cubicBezTo>
                    <a:pt x="2288" y="0"/>
                    <a:pt x="1703" y="194"/>
                    <a:pt x="1220" y="572"/>
                  </a:cubicBezTo>
                  <a:cubicBezTo>
                    <a:pt x="365" y="1243"/>
                    <a:pt x="0" y="2362"/>
                    <a:pt x="293" y="3407"/>
                  </a:cubicBezTo>
                  <a:cubicBezTo>
                    <a:pt x="585" y="4454"/>
                    <a:pt x="1478" y="5220"/>
                    <a:pt x="2556" y="5349"/>
                  </a:cubicBezTo>
                  <a:cubicBezTo>
                    <a:pt x="2663" y="5362"/>
                    <a:pt x="2770" y="5368"/>
                    <a:pt x="2877" y="5368"/>
                  </a:cubicBezTo>
                  <a:cubicBezTo>
                    <a:pt x="3839" y="5368"/>
                    <a:pt x="4737" y="4852"/>
                    <a:pt x="5216" y="4000"/>
                  </a:cubicBezTo>
                  <a:cubicBezTo>
                    <a:pt x="5942" y="2708"/>
                    <a:pt x="5484" y="1072"/>
                    <a:pt x="4194" y="346"/>
                  </a:cubicBezTo>
                  <a:cubicBezTo>
                    <a:pt x="3783" y="114"/>
                    <a:pt x="3329" y="0"/>
                    <a:pt x="2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1"/>
            <p:cNvSpPr/>
            <p:nvPr/>
          </p:nvSpPr>
          <p:spPr>
            <a:xfrm>
              <a:off x="4226250" y="1490775"/>
              <a:ext cx="14625" cy="111150"/>
            </a:xfrm>
            <a:custGeom>
              <a:rect b="b" l="l" r="r" t="t"/>
              <a:pathLst>
                <a:path extrusionOk="0" h="4446" w="585">
                  <a:moveTo>
                    <a:pt x="380" y="0"/>
                  </a:moveTo>
                  <a:cubicBezTo>
                    <a:pt x="277" y="0"/>
                    <a:pt x="208" y="82"/>
                    <a:pt x="204" y="180"/>
                  </a:cubicBezTo>
                  <a:lnTo>
                    <a:pt x="5" y="4248"/>
                  </a:lnTo>
                  <a:cubicBezTo>
                    <a:pt x="1" y="4353"/>
                    <a:pt x="81" y="4440"/>
                    <a:pt x="183" y="4446"/>
                  </a:cubicBezTo>
                  <a:lnTo>
                    <a:pt x="193" y="4446"/>
                  </a:lnTo>
                  <a:cubicBezTo>
                    <a:pt x="294" y="4446"/>
                    <a:pt x="375" y="4368"/>
                    <a:pt x="381" y="4267"/>
                  </a:cubicBezTo>
                  <a:lnTo>
                    <a:pt x="579" y="197"/>
                  </a:lnTo>
                  <a:cubicBezTo>
                    <a:pt x="584" y="95"/>
                    <a:pt x="504" y="5"/>
                    <a:pt x="400" y="1"/>
                  </a:cubicBezTo>
                  <a:cubicBezTo>
                    <a:pt x="393" y="1"/>
                    <a:pt x="38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1"/>
            <p:cNvSpPr/>
            <p:nvPr/>
          </p:nvSpPr>
          <p:spPr>
            <a:xfrm>
              <a:off x="4318600" y="1600225"/>
              <a:ext cx="148575" cy="134250"/>
            </a:xfrm>
            <a:custGeom>
              <a:rect b="b" l="l" r="r" t="t"/>
              <a:pathLst>
                <a:path extrusionOk="0" h="5370" w="5943">
                  <a:moveTo>
                    <a:pt x="2876" y="1"/>
                  </a:moveTo>
                  <a:cubicBezTo>
                    <a:pt x="2288" y="1"/>
                    <a:pt x="1703" y="194"/>
                    <a:pt x="1221" y="573"/>
                  </a:cubicBezTo>
                  <a:cubicBezTo>
                    <a:pt x="366" y="1244"/>
                    <a:pt x="1" y="2363"/>
                    <a:pt x="293" y="3408"/>
                  </a:cubicBezTo>
                  <a:cubicBezTo>
                    <a:pt x="586" y="4454"/>
                    <a:pt x="1479" y="5219"/>
                    <a:pt x="2557" y="5350"/>
                  </a:cubicBezTo>
                  <a:cubicBezTo>
                    <a:pt x="2664" y="5363"/>
                    <a:pt x="2771" y="5370"/>
                    <a:pt x="2877" y="5370"/>
                  </a:cubicBezTo>
                  <a:cubicBezTo>
                    <a:pt x="3839" y="5370"/>
                    <a:pt x="4738" y="4852"/>
                    <a:pt x="5217" y="3999"/>
                  </a:cubicBezTo>
                  <a:cubicBezTo>
                    <a:pt x="5943" y="2709"/>
                    <a:pt x="5485" y="1073"/>
                    <a:pt x="4194" y="347"/>
                  </a:cubicBezTo>
                  <a:cubicBezTo>
                    <a:pt x="3783" y="115"/>
                    <a:pt x="3329" y="1"/>
                    <a:pt x="2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1"/>
            <p:cNvSpPr/>
            <p:nvPr/>
          </p:nvSpPr>
          <p:spPr>
            <a:xfrm>
              <a:off x="4381025" y="1610475"/>
              <a:ext cx="14650" cy="111225"/>
            </a:xfrm>
            <a:custGeom>
              <a:rect b="b" l="l" r="r" t="t"/>
              <a:pathLst>
                <a:path extrusionOk="0" h="4449" w="586">
                  <a:moveTo>
                    <a:pt x="378" y="1"/>
                  </a:moveTo>
                  <a:cubicBezTo>
                    <a:pt x="273" y="1"/>
                    <a:pt x="209" y="85"/>
                    <a:pt x="206" y="181"/>
                  </a:cubicBezTo>
                  <a:lnTo>
                    <a:pt x="6" y="4251"/>
                  </a:lnTo>
                  <a:cubicBezTo>
                    <a:pt x="1" y="4355"/>
                    <a:pt x="80" y="4443"/>
                    <a:pt x="185" y="4448"/>
                  </a:cubicBezTo>
                  <a:lnTo>
                    <a:pt x="194" y="4448"/>
                  </a:lnTo>
                  <a:cubicBezTo>
                    <a:pt x="293" y="4448"/>
                    <a:pt x="377" y="4368"/>
                    <a:pt x="381" y="4270"/>
                  </a:cubicBezTo>
                  <a:lnTo>
                    <a:pt x="580" y="200"/>
                  </a:lnTo>
                  <a:cubicBezTo>
                    <a:pt x="586" y="95"/>
                    <a:pt x="506" y="8"/>
                    <a:pt x="402" y="2"/>
                  </a:cubicBezTo>
                  <a:cubicBezTo>
                    <a:pt x="394" y="1"/>
                    <a:pt x="386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1"/>
            <p:cNvSpPr/>
            <p:nvPr/>
          </p:nvSpPr>
          <p:spPr>
            <a:xfrm>
              <a:off x="4244075" y="1331600"/>
              <a:ext cx="140125" cy="134225"/>
            </a:xfrm>
            <a:custGeom>
              <a:rect b="b" l="l" r="r" t="t"/>
              <a:pathLst>
                <a:path extrusionOk="0" h="5369" w="5605">
                  <a:moveTo>
                    <a:pt x="2710" y="1"/>
                  </a:moveTo>
                  <a:cubicBezTo>
                    <a:pt x="2387" y="1"/>
                    <a:pt x="2060" y="59"/>
                    <a:pt x="1747" y="180"/>
                  </a:cubicBezTo>
                  <a:cubicBezTo>
                    <a:pt x="734" y="569"/>
                    <a:pt x="56" y="1531"/>
                    <a:pt x="27" y="2618"/>
                  </a:cubicBezTo>
                  <a:cubicBezTo>
                    <a:pt x="0" y="3703"/>
                    <a:pt x="629" y="4696"/>
                    <a:pt x="1623" y="5137"/>
                  </a:cubicBezTo>
                  <a:cubicBezTo>
                    <a:pt x="1977" y="5294"/>
                    <a:pt x="2346" y="5368"/>
                    <a:pt x="2709" y="5368"/>
                  </a:cubicBezTo>
                  <a:cubicBezTo>
                    <a:pt x="3737" y="5368"/>
                    <a:pt x="4718" y="4774"/>
                    <a:pt x="5163" y="3775"/>
                  </a:cubicBezTo>
                  <a:cubicBezTo>
                    <a:pt x="5604" y="2783"/>
                    <a:pt x="5405" y="1622"/>
                    <a:pt x="4656" y="835"/>
                  </a:cubicBezTo>
                  <a:cubicBezTo>
                    <a:pt x="4140" y="292"/>
                    <a:pt x="3432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1"/>
            <p:cNvSpPr/>
            <p:nvPr/>
          </p:nvSpPr>
          <p:spPr>
            <a:xfrm>
              <a:off x="4257125" y="1389375"/>
              <a:ext cx="111375" cy="14100"/>
            </a:xfrm>
            <a:custGeom>
              <a:rect b="b" l="l" r="r" t="t"/>
              <a:pathLst>
                <a:path extrusionOk="0" h="564" w="4455">
                  <a:moveTo>
                    <a:pt x="4257" y="1"/>
                  </a:moveTo>
                  <a:lnTo>
                    <a:pt x="187" y="187"/>
                  </a:lnTo>
                  <a:cubicBezTo>
                    <a:pt x="83" y="189"/>
                    <a:pt x="1" y="274"/>
                    <a:pt x="3" y="379"/>
                  </a:cubicBezTo>
                  <a:cubicBezTo>
                    <a:pt x="5" y="480"/>
                    <a:pt x="90" y="563"/>
                    <a:pt x="191" y="563"/>
                  </a:cubicBezTo>
                  <a:cubicBezTo>
                    <a:pt x="193" y="563"/>
                    <a:pt x="194" y="563"/>
                    <a:pt x="195" y="563"/>
                  </a:cubicBezTo>
                  <a:lnTo>
                    <a:pt x="204" y="563"/>
                  </a:lnTo>
                  <a:lnTo>
                    <a:pt x="4274" y="377"/>
                  </a:lnTo>
                  <a:cubicBezTo>
                    <a:pt x="4375" y="371"/>
                    <a:pt x="4455" y="286"/>
                    <a:pt x="4453" y="183"/>
                  </a:cubicBezTo>
                  <a:cubicBezTo>
                    <a:pt x="4451" y="82"/>
                    <a:pt x="4368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1"/>
            <p:cNvSpPr/>
            <p:nvPr/>
          </p:nvSpPr>
          <p:spPr>
            <a:xfrm>
              <a:off x="4262750" y="1447050"/>
              <a:ext cx="148175" cy="134225"/>
            </a:xfrm>
            <a:custGeom>
              <a:rect b="b" l="l" r="r" t="t"/>
              <a:pathLst>
                <a:path extrusionOk="0" h="5369" w="5927">
                  <a:moveTo>
                    <a:pt x="2895" y="1"/>
                  </a:moveTo>
                  <a:cubicBezTo>
                    <a:pt x="1845" y="1"/>
                    <a:pt x="887" y="613"/>
                    <a:pt x="451" y="1574"/>
                  </a:cubicBezTo>
                  <a:cubicBezTo>
                    <a:pt x="0" y="2562"/>
                    <a:pt x="190" y="3725"/>
                    <a:pt x="933" y="4517"/>
                  </a:cubicBezTo>
                  <a:cubicBezTo>
                    <a:pt x="1450" y="5071"/>
                    <a:pt x="2164" y="5369"/>
                    <a:pt x="2893" y="5369"/>
                  </a:cubicBezTo>
                  <a:cubicBezTo>
                    <a:pt x="3210" y="5369"/>
                    <a:pt x="3529" y="5313"/>
                    <a:pt x="3837" y="5197"/>
                  </a:cubicBezTo>
                  <a:cubicBezTo>
                    <a:pt x="5224" y="4677"/>
                    <a:pt x="5927" y="3132"/>
                    <a:pt x="5408" y="1745"/>
                  </a:cubicBezTo>
                  <a:cubicBezTo>
                    <a:pt x="5026" y="728"/>
                    <a:pt x="4070" y="40"/>
                    <a:pt x="2985" y="2"/>
                  </a:cubicBezTo>
                  <a:cubicBezTo>
                    <a:pt x="2955" y="1"/>
                    <a:pt x="2925" y="1"/>
                    <a:pt x="2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1"/>
            <p:cNvSpPr/>
            <p:nvPr/>
          </p:nvSpPr>
          <p:spPr>
            <a:xfrm>
              <a:off x="4293325" y="1469775"/>
              <a:ext cx="80800" cy="84075"/>
            </a:xfrm>
            <a:custGeom>
              <a:rect b="b" l="l" r="r" t="t"/>
              <a:pathLst>
                <a:path extrusionOk="0" h="3363" w="3232">
                  <a:moveTo>
                    <a:pt x="3024" y="1"/>
                  </a:moveTo>
                  <a:cubicBezTo>
                    <a:pt x="2973" y="1"/>
                    <a:pt x="2923" y="21"/>
                    <a:pt x="2885" y="61"/>
                  </a:cubicBezTo>
                  <a:lnTo>
                    <a:pt x="113" y="3048"/>
                  </a:lnTo>
                  <a:cubicBezTo>
                    <a:pt x="1" y="3167"/>
                    <a:pt x="86" y="3363"/>
                    <a:pt x="250" y="3363"/>
                  </a:cubicBezTo>
                  <a:cubicBezTo>
                    <a:pt x="301" y="3363"/>
                    <a:pt x="352" y="3340"/>
                    <a:pt x="387" y="3302"/>
                  </a:cubicBezTo>
                  <a:lnTo>
                    <a:pt x="3161" y="317"/>
                  </a:lnTo>
                  <a:cubicBezTo>
                    <a:pt x="3231" y="241"/>
                    <a:pt x="3227" y="121"/>
                    <a:pt x="3151" y="51"/>
                  </a:cubicBezTo>
                  <a:cubicBezTo>
                    <a:pt x="3115" y="17"/>
                    <a:pt x="3069" y="1"/>
                    <a:pt x="3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1"/>
            <p:cNvSpPr/>
            <p:nvPr/>
          </p:nvSpPr>
          <p:spPr>
            <a:xfrm>
              <a:off x="4392675" y="1502675"/>
              <a:ext cx="148175" cy="134250"/>
            </a:xfrm>
            <a:custGeom>
              <a:rect b="b" l="l" r="r" t="t"/>
              <a:pathLst>
                <a:path extrusionOk="0" h="5370" w="5927">
                  <a:moveTo>
                    <a:pt x="2895" y="1"/>
                  </a:moveTo>
                  <a:cubicBezTo>
                    <a:pt x="1845" y="1"/>
                    <a:pt x="886" y="613"/>
                    <a:pt x="449" y="1574"/>
                  </a:cubicBezTo>
                  <a:cubicBezTo>
                    <a:pt x="0" y="2562"/>
                    <a:pt x="190" y="3725"/>
                    <a:pt x="931" y="4517"/>
                  </a:cubicBezTo>
                  <a:cubicBezTo>
                    <a:pt x="1449" y="5072"/>
                    <a:pt x="2163" y="5370"/>
                    <a:pt x="2894" y="5370"/>
                  </a:cubicBezTo>
                  <a:cubicBezTo>
                    <a:pt x="3209" y="5370"/>
                    <a:pt x="3528" y="5314"/>
                    <a:pt x="3835" y="5199"/>
                  </a:cubicBezTo>
                  <a:cubicBezTo>
                    <a:pt x="5222" y="4679"/>
                    <a:pt x="5927" y="3132"/>
                    <a:pt x="5406" y="1745"/>
                  </a:cubicBezTo>
                  <a:cubicBezTo>
                    <a:pt x="5026" y="728"/>
                    <a:pt x="4070" y="40"/>
                    <a:pt x="2985" y="2"/>
                  </a:cubicBezTo>
                  <a:cubicBezTo>
                    <a:pt x="2955" y="1"/>
                    <a:pt x="2925" y="1"/>
                    <a:pt x="2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1"/>
            <p:cNvSpPr/>
            <p:nvPr/>
          </p:nvSpPr>
          <p:spPr>
            <a:xfrm>
              <a:off x="4423200" y="1525450"/>
              <a:ext cx="80800" cy="84050"/>
            </a:xfrm>
            <a:custGeom>
              <a:rect b="b" l="l" r="r" t="t"/>
              <a:pathLst>
                <a:path extrusionOk="0" h="3362" w="3232">
                  <a:moveTo>
                    <a:pt x="3025" y="0"/>
                  </a:moveTo>
                  <a:cubicBezTo>
                    <a:pt x="2974" y="0"/>
                    <a:pt x="2924" y="21"/>
                    <a:pt x="2887" y="61"/>
                  </a:cubicBezTo>
                  <a:lnTo>
                    <a:pt x="113" y="3046"/>
                  </a:lnTo>
                  <a:cubicBezTo>
                    <a:pt x="1" y="3165"/>
                    <a:pt x="87" y="3361"/>
                    <a:pt x="250" y="3361"/>
                  </a:cubicBezTo>
                  <a:cubicBezTo>
                    <a:pt x="301" y="3361"/>
                    <a:pt x="353" y="3338"/>
                    <a:pt x="387" y="3300"/>
                  </a:cubicBezTo>
                  <a:lnTo>
                    <a:pt x="3161" y="315"/>
                  </a:lnTo>
                  <a:cubicBezTo>
                    <a:pt x="3231" y="239"/>
                    <a:pt x="3227" y="121"/>
                    <a:pt x="3151" y="51"/>
                  </a:cubicBezTo>
                  <a:cubicBezTo>
                    <a:pt x="3115" y="17"/>
                    <a:pt x="3070" y="0"/>
                    <a:pt x="3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1"/>
            <p:cNvSpPr/>
            <p:nvPr/>
          </p:nvSpPr>
          <p:spPr>
            <a:xfrm>
              <a:off x="4170025" y="1553900"/>
              <a:ext cx="148125" cy="134225"/>
            </a:xfrm>
            <a:custGeom>
              <a:rect b="b" l="l" r="r" t="t"/>
              <a:pathLst>
                <a:path extrusionOk="0" h="5369" w="5925">
                  <a:moveTo>
                    <a:pt x="2891" y="0"/>
                  </a:moveTo>
                  <a:cubicBezTo>
                    <a:pt x="1842" y="0"/>
                    <a:pt x="886" y="612"/>
                    <a:pt x="450" y="1573"/>
                  </a:cubicBezTo>
                  <a:cubicBezTo>
                    <a:pt x="0" y="2561"/>
                    <a:pt x="190" y="3722"/>
                    <a:pt x="931" y="4517"/>
                  </a:cubicBezTo>
                  <a:cubicBezTo>
                    <a:pt x="1448" y="5070"/>
                    <a:pt x="2163" y="5368"/>
                    <a:pt x="2893" y="5368"/>
                  </a:cubicBezTo>
                  <a:cubicBezTo>
                    <a:pt x="3209" y="5368"/>
                    <a:pt x="3528" y="5312"/>
                    <a:pt x="3835" y="5197"/>
                  </a:cubicBezTo>
                  <a:cubicBezTo>
                    <a:pt x="5222" y="4676"/>
                    <a:pt x="5925" y="3131"/>
                    <a:pt x="5406" y="1744"/>
                  </a:cubicBezTo>
                  <a:cubicBezTo>
                    <a:pt x="5026" y="726"/>
                    <a:pt x="4070" y="40"/>
                    <a:pt x="2985" y="2"/>
                  </a:cubicBezTo>
                  <a:cubicBezTo>
                    <a:pt x="2954" y="1"/>
                    <a:pt x="2922" y="0"/>
                    <a:pt x="2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4200575" y="1576625"/>
              <a:ext cx="80825" cy="84025"/>
            </a:xfrm>
            <a:custGeom>
              <a:rect b="b" l="l" r="r" t="t"/>
              <a:pathLst>
                <a:path extrusionOk="0" h="3361" w="3233">
                  <a:moveTo>
                    <a:pt x="3023" y="0"/>
                  </a:moveTo>
                  <a:cubicBezTo>
                    <a:pt x="2973" y="0"/>
                    <a:pt x="2923" y="20"/>
                    <a:pt x="2886" y="60"/>
                  </a:cubicBezTo>
                  <a:lnTo>
                    <a:pt x="112" y="3045"/>
                  </a:lnTo>
                  <a:cubicBezTo>
                    <a:pt x="0" y="3164"/>
                    <a:pt x="85" y="3361"/>
                    <a:pt x="248" y="3361"/>
                  </a:cubicBezTo>
                  <a:cubicBezTo>
                    <a:pt x="249" y="3361"/>
                    <a:pt x="250" y="3361"/>
                    <a:pt x="251" y="3361"/>
                  </a:cubicBezTo>
                  <a:cubicBezTo>
                    <a:pt x="302" y="3361"/>
                    <a:pt x="353" y="3340"/>
                    <a:pt x="389" y="3302"/>
                  </a:cubicBezTo>
                  <a:lnTo>
                    <a:pt x="3162" y="317"/>
                  </a:lnTo>
                  <a:cubicBezTo>
                    <a:pt x="3232" y="240"/>
                    <a:pt x="3226" y="121"/>
                    <a:pt x="3150" y="50"/>
                  </a:cubicBezTo>
                  <a:cubicBezTo>
                    <a:pt x="3115" y="17"/>
                    <a:pt x="3069" y="0"/>
                    <a:pt x="3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4353275" y="1307400"/>
              <a:ext cx="148200" cy="134250"/>
            </a:xfrm>
            <a:custGeom>
              <a:rect b="b" l="l" r="r" t="t"/>
              <a:pathLst>
                <a:path extrusionOk="0" h="5370" w="5928">
                  <a:moveTo>
                    <a:pt x="2896" y="0"/>
                  </a:moveTo>
                  <a:cubicBezTo>
                    <a:pt x="1846" y="0"/>
                    <a:pt x="889" y="613"/>
                    <a:pt x="451" y="1573"/>
                  </a:cubicBezTo>
                  <a:cubicBezTo>
                    <a:pt x="1" y="2561"/>
                    <a:pt x="191" y="3724"/>
                    <a:pt x="932" y="4517"/>
                  </a:cubicBezTo>
                  <a:cubicBezTo>
                    <a:pt x="1449" y="5071"/>
                    <a:pt x="2165" y="5369"/>
                    <a:pt x="2896" y="5369"/>
                  </a:cubicBezTo>
                  <a:cubicBezTo>
                    <a:pt x="3212" y="5369"/>
                    <a:pt x="3531" y="5313"/>
                    <a:pt x="3837" y="5199"/>
                  </a:cubicBezTo>
                  <a:cubicBezTo>
                    <a:pt x="5225" y="4678"/>
                    <a:pt x="5928" y="3131"/>
                    <a:pt x="5409" y="1744"/>
                  </a:cubicBezTo>
                  <a:cubicBezTo>
                    <a:pt x="5027" y="728"/>
                    <a:pt x="4071" y="40"/>
                    <a:pt x="2986" y="2"/>
                  </a:cubicBezTo>
                  <a:cubicBezTo>
                    <a:pt x="2956" y="1"/>
                    <a:pt x="2926" y="0"/>
                    <a:pt x="2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4383825" y="1330150"/>
              <a:ext cx="80825" cy="84050"/>
            </a:xfrm>
            <a:custGeom>
              <a:rect b="b" l="l" r="r" t="t"/>
              <a:pathLst>
                <a:path extrusionOk="0" h="3362" w="3233">
                  <a:moveTo>
                    <a:pt x="3025" y="0"/>
                  </a:moveTo>
                  <a:cubicBezTo>
                    <a:pt x="2975" y="0"/>
                    <a:pt x="2924" y="21"/>
                    <a:pt x="2887" y="61"/>
                  </a:cubicBezTo>
                  <a:lnTo>
                    <a:pt x="113" y="3046"/>
                  </a:lnTo>
                  <a:cubicBezTo>
                    <a:pt x="1" y="3166"/>
                    <a:pt x="86" y="3362"/>
                    <a:pt x="252" y="3362"/>
                  </a:cubicBezTo>
                  <a:cubicBezTo>
                    <a:pt x="303" y="3362"/>
                    <a:pt x="352" y="3339"/>
                    <a:pt x="388" y="3301"/>
                  </a:cubicBezTo>
                  <a:lnTo>
                    <a:pt x="3163" y="316"/>
                  </a:lnTo>
                  <a:cubicBezTo>
                    <a:pt x="3233" y="240"/>
                    <a:pt x="3229" y="122"/>
                    <a:pt x="3153" y="51"/>
                  </a:cubicBezTo>
                  <a:cubicBezTo>
                    <a:pt x="3117" y="17"/>
                    <a:pt x="3071" y="0"/>
                    <a:pt x="3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4484125" y="1425350"/>
              <a:ext cx="115450" cy="124200"/>
            </a:xfrm>
            <a:custGeom>
              <a:rect b="b" l="l" r="r" t="t"/>
              <a:pathLst>
                <a:path extrusionOk="0" h="4968" w="4618">
                  <a:moveTo>
                    <a:pt x="2954" y="0"/>
                  </a:moveTo>
                  <a:cubicBezTo>
                    <a:pt x="2170" y="0"/>
                    <a:pt x="1275" y="605"/>
                    <a:pt x="720" y="1590"/>
                  </a:cubicBezTo>
                  <a:cubicBezTo>
                    <a:pt x="0" y="2869"/>
                    <a:pt x="129" y="4306"/>
                    <a:pt x="1005" y="4800"/>
                  </a:cubicBezTo>
                  <a:cubicBezTo>
                    <a:pt x="1207" y="4913"/>
                    <a:pt x="1430" y="4967"/>
                    <a:pt x="1664" y="4967"/>
                  </a:cubicBezTo>
                  <a:cubicBezTo>
                    <a:pt x="2447" y="4967"/>
                    <a:pt x="3342" y="4362"/>
                    <a:pt x="3897" y="3377"/>
                  </a:cubicBezTo>
                  <a:cubicBezTo>
                    <a:pt x="4617" y="2098"/>
                    <a:pt x="4490" y="661"/>
                    <a:pt x="3612" y="167"/>
                  </a:cubicBezTo>
                  <a:cubicBezTo>
                    <a:pt x="3411" y="54"/>
                    <a:pt x="3187" y="0"/>
                    <a:pt x="2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4055900" y="1226950"/>
              <a:ext cx="407475" cy="601575"/>
            </a:xfrm>
            <a:custGeom>
              <a:rect b="b" l="l" r="r" t="t"/>
              <a:pathLst>
                <a:path extrusionOk="0" h="24063" w="16299">
                  <a:moveTo>
                    <a:pt x="10082" y="1"/>
                  </a:moveTo>
                  <a:cubicBezTo>
                    <a:pt x="9068" y="1"/>
                    <a:pt x="8119" y="546"/>
                    <a:pt x="7613" y="1445"/>
                  </a:cubicBezTo>
                  <a:lnTo>
                    <a:pt x="198" y="14627"/>
                  </a:lnTo>
                  <a:cubicBezTo>
                    <a:pt x="1" y="14980"/>
                    <a:pt x="35" y="15419"/>
                    <a:pt x="288" y="15734"/>
                  </a:cubicBezTo>
                  <a:cubicBezTo>
                    <a:pt x="3915" y="20274"/>
                    <a:pt x="9148" y="23244"/>
                    <a:pt x="14904" y="24029"/>
                  </a:cubicBezTo>
                  <a:lnTo>
                    <a:pt x="15084" y="24053"/>
                  </a:lnTo>
                  <a:cubicBezTo>
                    <a:pt x="15129" y="24059"/>
                    <a:pt x="15174" y="24062"/>
                    <a:pt x="15219" y="24062"/>
                  </a:cubicBezTo>
                  <a:cubicBezTo>
                    <a:pt x="15575" y="24062"/>
                    <a:pt x="15909" y="23871"/>
                    <a:pt x="16086" y="23553"/>
                  </a:cubicBezTo>
                  <a:lnTo>
                    <a:pt x="16299" y="23172"/>
                  </a:lnTo>
                  <a:cubicBezTo>
                    <a:pt x="10866" y="22223"/>
                    <a:pt x="5967" y="19324"/>
                    <a:pt x="2522" y="15016"/>
                  </a:cubicBezTo>
                  <a:cubicBezTo>
                    <a:pt x="2270" y="14699"/>
                    <a:pt x="2235" y="14262"/>
                    <a:pt x="2433" y="13908"/>
                  </a:cubicBezTo>
                  <a:lnTo>
                    <a:pt x="9848" y="727"/>
                  </a:lnTo>
                  <a:cubicBezTo>
                    <a:pt x="9996" y="461"/>
                    <a:pt x="10188" y="223"/>
                    <a:pt x="10412" y="20"/>
                  </a:cubicBezTo>
                  <a:cubicBezTo>
                    <a:pt x="10301" y="7"/>
                    <a:pt x="10191" y="1"/>
                    <a:pt x="10082" y="1"/>
                  </a:cubicBezTo>
                  <a:close/>
                </a:path>
              </a:pathLst>
            </a:custGeom>
            <a:solidFill>
              <a:schemeClr val="hlink">
                <a:alpha val="199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4393850" y="1141275"/>
              <a:ext cx="44550" cy="68600"/>
            </a:xfrm>
            <a:custGeom>
              <a:rect b="b" l="l" r="r" t="t"/>
              <a:pathLst>
                <a:path extrusionOk="0" h="2744" w="1782">
                  <a:moveTo>
                    <a:pt x="1566" y="0"/>
                  </a:moveTo>
                  <a:cubicBezTo>
                    <a:pt x="1501" y="0"/>
                    <a:pt x="1438" y="35"/>
                    <a:pt x="1403" y="95"/>
                  </a:cubicBezTo>
                  <a:lnTo>
                    <a:pt x="71" y="2463"/>
                  </a:lnTo>
                  <a:cubicBezTo>
                    <a:pt x="1" y="2588"/>
                    <a:pt x="90" y="2742"/>
                    <a:pt x="234" y="2744"/>
                  </a:cubicBezTo>
                  <a:cubicBezTo>
                    <a:pt x="303" y="2744"/>
                    <a:pt x="366" y="2706"/>
                    <a:pt x="398" y="2647"/>
                  </a:cubicBezTo>
                  <a:lnTo>
                    <a:pt x="1730" y="279"/>
                  </a:lnTo>
                  <a:cubicBezTo>
                    <a:pt x="1781" y="190"/>
                    <a:pt x="1749" y="74"/>
                    <a:pt x="1658" y="25"/>
                  </a:cubicBezTo>
                  <a:cubicBezTo>
                    <a:pt x="1629" y="8"/>
                    <a:pt x="1597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4418600" y="1155150"/>
              <a:ext cx="44550" cy="68600"/>
            </a:xfrm>
            <a:custGeom>
              <a:rect b="b" l="l" r="r" t="t"/>
              <a:pathLst>
                <a:path extrusionOk="0" h="2744" w="1782">
                  <a:moveTo>
                    <a:pt x="1567" y="0"/>
                  </a:moveTo>
                  <a:cubicBezTo>
                    <a:pt x="1501" y="0"/>
                    <a:pt x="1438" y="35"/>
                    <a:pt x="1403" y="97"/>
                  </a:cubicBezTo>
                  <a:lnTo>
                    <a:pt x="71" y="2464"/>
                  </a:lnTo>
                  <a:cubicBezTo>
                    <a:pt x="1" y="2590"/>
                    <a:pt x="92" y="2744"/>
                    <a:pt x="234" y="2744"/>
                  </a:cubicBezTo>
                  <a:cubicBezTo>
                    <a:pt x="303" y="2744"/>
                    <a:pt x="366" y="2708"/>
                    <a:pt x="398" y="2649"/>
                  </a:cubicBezTo>
                  <a:lnTo>
                    <a:pt x="1730" y="281"/>
                  </a:lnTo>
                  <a:cubicBezTo>
                    <a:pt x="1781" y="190"/>
                    <a:pt x="1749" y="76"/>
                    <a:pt x="1658" y="25"/>
                  </a:cubicBezTo>
                  <a:cubicBezTo>
                    <a:pt x="1629" y="8"/>
                    <a:pt x="1598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4443875" y="1169075"/>
              <a:ext cx="44025" cy="68600"/>
            </a:xfrm>
            <a:custGeom>
              <a:rect b="b" l="l" r="r" t="t"/>
              <a:pathLst>
                <a:path extrusionOk="0" h="2744" w="1761">
                  <a:moveTo>
                    <a:pt x="1546" y="1"/>
                  </a:moveTo>
                  <a:cubicBezTo>
                    <a:pt x="1480" y="1"/>
                    <a:pt x="1417" y="35"/>
                    <a:pt x="1382" y="97"/>
                  </a:cubicBezTo>
                  <a:lnTo>
                    <a:pt x="50" y="2464"/>
                  </a:lnTo>
                  <a:cubicBezTo>
                    <a:pt x="1" y="2555"/>
                    <a:pt x="31" y="2669"/>
                    <a:pt x="122" y="2721"/>
                  </a:cubicBezTo>
                  <a:cubicBezTo>
                    <a:pt x="151" y="2736"/>
                    <a:pt x="181" y="2744"/>
                    <a:pt x="213" y="2744"/>
                  </a:cubicBezTo>
                  <a:cubicBezTo>
                    <a:pt x="282" y="2744"/>
                    <a:pt x="345" y="2707"/>
                    <a:pt x="379" y="2649"/>
                  </a:cubicBezTo>
                  <a:lnTo>
                    <a:pt x="1709" y="281"/>
                  </a:lnTo>
                  <a:cubicBezTo>
                    <a:pt x="1760" y="190"/>
                    <a:pt x="1728" y="76"/>
                    <a:pt x="1639" y="24"/>
                  </a:cubicBezTo>
                  <a:cubicBezTo>
                    <a:pt x="1609" y="8"/>
                    <a:pt x="1577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4468100" y="1183000"/>
              <a:ext cx="44550" cy="68600"/>
            </a:xfrm>
            <a:custGeom>
              <a:rect b="b" l="l" r="r" t="t"/>
              <a:pathLst>
                <a:path extrusionOk="0" h="2744" w="1782">
                  <a:moveTo>
                    <a:pt x="1567" y="1"/>
                  </a:moveTo>
                  <a:cubicBezTo>
                    <a:pt x="1501" y="1"/>
                    <a:pt x="1438" y="34"/>
                    <a:pt x="1403" y="96"/>
                  </a:cubicBezTo>
                  <a:lnTo>
                    <a:pt x="71" y="2464"/>
                  </a:lnTo>
                  <a:cubicBezTo>
                    <a:pt x="1" y="2589"/>
                    <a:pt x="92" y="2743"/>
                    <a:pt x="234" y="2743"/>
                  </a:cubicBezTo>
                  <a:cubicBezTo>
                    <a:pt x="303" y="2743"/>
                    <a:pt x="365" y="2707"/>
                    <a:pt x="400" y="2648"/>
                  </a:cubicBezTo>
                  <a:lnTo>
                    <a:pt x="1730" y="281"/>
                  </a:lnTo>
                  <a:cubicBezTo>
                    <a:pt x="1781" y="189"/>
                    <a:pt x="1749" y="75"/>
                    <a:pt x="1660" y="24"/>
                  </a:cubicBezTo>
                  <a:cubicBezTo>
                    <a:pt x="1630" y="8"/>
                    <a:pt x="1598" y="1"/>
                    <a:pt x="1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4492900" y="1196950"/>
              <a:ext cx="44525" cy="68575"/>
            </a:xfrm>
            <a:custGeom>
              <a:rect b="b" l="l" r="r" t="t"/>
              <a:pathLst>
                <a:path extrusionOk="0" h="2743" w="1781">
                  <a:moveTo>
                    <a:pt x="1566" y="0"/>
                  </a:moveTo>
                  <a:cubicBezTo>
                    <a:pt x="1501" y="0"/>
                    <a:pt x="1438" y="35"/>
                    <a:pt x="1403" y="95"/>
                  </a:cubicBezTo>
                  <a:lnTo>
                    <a:pt x="71" y="2463"/>
                  </a:lnTo>
                  <a:cubicBezTo>
                    <a:pt x="1" y="2588"/>
                    <a:pt x="90" y="2742"/>
                    <a:pt x="234" y="2742"/>
                  </a:cubicBezTo>
                  <a:cubicBezTo>
                    <a:pt x="236" y="2742"/>
                    <a:pt x="237" y="2742"/>
                    <a:pt x="239" y="2742"/>
                  </a:cubicBezTo>
                  <a:cubicBezTo>
                    <a:pt x="304" y="2742"/>
                    <a:pt x="366" y="2705"/>
                    <a:pt x="398" y="2647"/>
                  </a:cubicBezTo>
                  <a:lnTo>
                    <a:pt x="1730" y="279"/>
                  </a:lnTo>
                  <a:cubicBezTo>
                    <a:pt x="1781" y="188"/>
                    <a:pt x="1749" y="74"/>
                    <a:pt x="1658" y="25"/>
                  </a:cubicBezTo>
                  <a:cubicBezTo>
                    <a:pt x="1629" y="8"/>
                    <a:pt x="1597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4517650" y="1210875"/>
              <a:ext cx="44500" cy="68600"/>
            </a:xfrm>
            <a:custGeom>
              <a:rect b="b" l="l" r="r" t="t"/>
              <a:pathLst>
                <a:path extrusionOk="0" h="2744" w="1780">
                  <a:moveTo>
                    <a:pt x="1565" y="0"/>
                  </a:moveTo>
                  <a:cubicBezTo>
                    <a:pt x="1499" y="0"/>
                    <a:pt x="1436" y="34"/>
                    <a:pt x="1403" y="95"/>
                  </a:cubicBezTo>
                  <a:lnTo>
                    <a:pt x="71" y="2462"/>
                  </a:lnTo>
                  <a:cubicBezTo>
                    <a:pt x="1" y="2588"/>
                    <a:pt x="90" y="2742"/>
                    <a:pt x="234" y="2744"/>
                  </a:cubicBezTo>
                  <a:cubicBezTo>
                    <a:pt x="301" y="2744"/>
                    <a:pt x="363" y="2706"/>
                    <a:pt x="398" y="2647"/>
                  </a:cubicBezTo>
                  <a:lnTo>
                    <a:pt x="1730" y="279"/>
                  </a:lnTo>
                  <a:cubicBezTo>
                    <a:pt x="1779" y="190"/>
                    <a:pt x="1749" y="74"/>
                    <a:pt x="1657" y="25"/>
                  </a:cubicBezTo>
                  <a:cubicBezTo>
                    <a:pt x="1628" y="8"/>
                    <a:pt x="1596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4542400" y="1224775"/>
              <a:ext cx="44525" cy="68625"/>
            </a:xfrm>
            <a:custGeom>
              <a:rect b="b" l="l" r="r" t="t"/>
              <a:pathLst>
                <a:path extrusionOk="0" h="2745" w="1781">
                  <a:moveTo>
                    <a:pt x="1566" y="1"/>
                  </a:moveTo>
                  <a:cubicBezTo>
                    <a:pt x="1500" y="1"/>
                    <a:pt x="1436" y="35"/>
                    <a:pt x="1403" y="96"/>
                  </a:cubicBezTo>
                  <a:lnTo>
                    <a:pt x="71" y="2463"/>
                  </a:lnTo>
                  <a:cubicBezTo>
                    <a:pt x="1" y="2589"/>
                    <a:pt x="90" y="2743"/>
                    <a:pt x="234" y="2744"/>
                  </a:cubicBezTo>
                  <a:cubicBezTo>
                    <a:pt x="301" y="2743"/>
                    <a:pt x="363" y="2706"/>
                    <a:pt x="398" y="2648"/>
                  </a:cubicBezTo>
                  <a:lnTo>
                    <a:pt x="1730" y="280"/>
                  </a:lnTo>
                  <a:cubicBezTo>
                    <a:pt x="1781" y="191"/>
                    <a:pt x="1749" y="75"/>
                    <a:pt x="1657" y="25"/>
                  </a:cubicBezTo>
                  <a:cubicBezTo>
                    <a:pt x="1629" y="9"/>
                    <a:pt x="1597" y="1"/>
                    <a:pt x="15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4567150" y="1238700"/>
              <a:ext cx="44525" cy="68625"/>
            </a:xfrm>
            <a:custGeom>
              <a:rect b="b" l="l" r="r" t="t"/>
              <a:pathLst>
                <a:path extrusionOk="0" h="2745" w="1781">
                  <a:moveTo>
                    <a:pt x="1565" y="1"/>
                  </a:moveTo>
                  <a:cubicBezTo>
                    <a:pt x="1500" y="1"/>
                    <a:pt x="1436" y="35"/>
                    <a:pt x="1403" y="97"/>
                  </a:cubicBezTo>
                  <a:lnTo>
                    <a:pt x="71" y="2465"/>
                  </a:lnTo>
                  <a:cubicBezTo>
                    <a:pt x="1" y="2588"/>
                    <a:pt x="90" y="2744"/>
                    <a:pt x="234" y="2744"/>
                  </a:cubicBezTo>
                  <a:cubicBezTo>
                    <a:pt x="303" y="2744"/>
                    <a:pt x="363" y="2706"/>
                    <a:pt x="398" y="2647"/>
                  </a:cubicBezTo>
                  <a:lnTo>
                    <a:pt x="1730" y="280"/>
                  </a:lnTo>
                  <a:cubicBezTo>
                    <a:pt x="1781" y="190"/>
                    <a:pt x="1749" y="76"/>
                    <a:pt x="1657" y="25"/>
                  </a:cubicBezTo>
                  <a:cubicBezTo>
                    <a:pt x="1628" y="8"/>
                    <a:pt x="1596" y="1"/>
                    <a:pt x="1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4591900" y="1252625"/>
              <a:ext cx="44525" cy="68600"/>
            </a:xfrm>
            <a:custGeom>
              <a:rect b="b" l="l" r="r" t="t"/>
              <a:pathLst>
                <a:path extrusionOk="0" h="2744" w="1781">
                  <a:moveTo>
                    <a:pt x="1566" y="0"/>
                  </a:moveTo>
                  <a:cubicBezTo>
                    <a:pt x="1501" y="0"/>
                    <a:pt x="1438" y="35"/>
                    <a:pt x="1403" y="97"/>
                  </a:cubicBezTo>
                  <a:lnTo>
                    <a:pt x="71" y="2465"/>
                  </a:lnTo>
                  <a:cubicBezTo>
                    <a:pt x="1" y="2588"/>
                    <a:pt x="92" y="2744"/>
                    <a:pt x="234" y="2744"/>
                  </a:cubicBezTo>
                  <a:cubicBezTo>
                    <a:pt x="303" y="2744"/>
                    <a:pt x="365" y="2706"/>
                    <a:pt x="398" y="2647"/>
                  </a:cubicBezTo>
                  <a:lnTo>
                    <a:pt x="1730" y="281"/>
                  </a:lnTo>
                  <a:cubicBezTo>
                    <a:pt x="1781" y="190"/>
                    <a:pt x="1749" y="76"/>
                    <a:pt x="1657" y="25"/>
                  </a:cubicBezTo>
                  <a:cubicBezTo>
                    <a:pt x="1629" y="8"/>
                    <a:pt x="1597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4616650" y="1266550"/>
              <a:ext cx="44525" cy="68600"/>
            </a:xfrm>
            <a:custGeom>
              <a:rect b="b" l="l" r="r" t="t"/>
              <a:pathLst>
                <a:path extrusionOk="0" h="2744" w="1781">
                  <a:moveTo>
                    <a:pt x="1567" y="0"/>
                  </a:moveTo>
                  <a:cubicBezTo>
                    <a:pt x="1501" y="0"/>
                    <a:pt x="1438" y="35"/>
                    <a:pt x="1403" y="97"/>
                  </a:cubicBezTo>
                  <a:lnTo>
                    <a:pt x="71" y="2464"/>
                  </a:lnTo>
                  <a:cubicBezTo>
                    <a:pt x="1" y="2590"/>
                    <a:pt x="92" y="2744"/>
                    <a:pt x="234" y="2744"/>
                  </a:cubicBezTo>
                  <a:cubicBezTo>
                    <a:pt x="303" y="2744"/>
                    <a:pt x="365" y="2708"/>
                    <a:pt x="398" y="2649"/>
                  </a:cubicBezTo>
                  <a:lnTo>
                    <a:pt x="1730" y="281"/>
                  </a:lnTo>
                  <a:cubicBezTo>
                    <a:pt x="1781" y="190"/>
                    <a:pt x="1749" y="76"/>
                    <a:pt x="1659" y="25"/>
                  </a:cubicBezTo>
                  <a:cubicBezTo>
                    <a:pt x="1630" y="8"/>
                    <a:pt x="1598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3" name="Google Shape;1693;p41"/>
          <p:cNvSpPr txBox="1"/>
          <p:nvPr/>
        </p:nvSpPr>
        <p:spPr>
          <a:xfrm>
            <a:off x="2395150" y="127900"/>
            <a:ext cx="4959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F3F3F"/>
                </a:solidFill>
                <a:latin typeface="Pompiere"/>
                <a:ea typeface="Pompiere"/>
                <a:cs typeface="Pompiere"/>
                <a:sym typeface="Pompiere"/>
              </a:rPr>
              <a:t>Additional Hours and Experience!</a:t>
            </a:r>
            <a:endParaRPr b="1" sz="3500">
              <a:solidFill>
                <a:srgbClr val="3F3F3F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F3F3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94" name="Google Shape;1694;p41"/>
          <p:cNvSpPr txBox="1"/>
          <p:nvPr/>
        </p:nvSpPr>
        <p:spPr>
          <a:xfrm>
            <a:off x="1180425" y="872875"/>
            <a:ext cx="6530100" cy="3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Many schools require/recommend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shadowing PAs </a:t>
            </a: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to gain experience and exposure to the PA career. Most schools also require a 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Letter of Recommendation from a PA</a:t>
            </a:r>
            <a:endParaRPr b="1"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Shadowing other professions (RN, doctor) along with PAs can show you the difference between their roles and help determine if becoming a PA is right for you</a:t>
            </a:r>
            <a:endParaRPr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Besides patient care hours, many schools also like to see 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healthcare experience</a:t>
            </a: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and 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non-healthcare volunteering</a:t>
            </a:r>
            <a:endParaRPr b="1"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➢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Some places to get volunteer hours are:</a:t>
            </a:r>
            <a:endParaRPr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■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Soup kitchens or food pantries </a:t>
            </a:r>
            <a:endParaRPr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■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Animal shelters (PPAS volunteers with Broome County Humane Society!)</a:t>
            </a:r>
            <a:endParaRPr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2" marL="18288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■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Nursing homes or hospitals</a:t>
            </a:r>
            <a:endParaRPr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There are also many opportunities to go abroad on medical mission trips with programs like 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MEDLIFE </a:t>
            </a: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or study abroad shadowing programs through organizations such as 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Atlantis</a:t>
            </a:r>
            <a:endParaRPr b="1"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Hind"/>
              <a:buChar char="❖"/>
            </a:pP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TIP:</a:t>
            </a:r>
            <a:r>
              <a:rPr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Volunteer in a</a:t>
            </a:r>
            <a:r>
              <a:rPr b="1" lang="en" sz="1500">
                <a:solidFill>
                  <a:srgbClr val="212121"/>
                </a:solidFill>
                <a:latin typeface="Hind"/>
                <a:ea typeface="Hind"/>
                <a:cs typeface="Hind"/>
                <a:sym typeface="Hind"/>
              </a:rPr>
              <a:t> passion of yours!</a:t>
            </a:r>
            <a:endParaRPr b="1" sz="1500">
              <a:solidFill>
                <a:srgbClr val="21212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695" name="Google Shape;1695;p41"/>
          <p:cNvCxnSpPr/>
          <p:nvPr/>
        </p:nvCxnSpPr>
        <p:spPr>
          <a:xfrm>
            <a:off x="2105750" y="804375"/>
            <a:ext cx="53049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B7C5"/>
        </a:solidFill>
      </p:bgPr>
    </p:bg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42" title="Screen Shot 2025-08-21 at 3.24.4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025" y="1519050"/>
            <a:ext cx="2469700" cy="256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42"/>
          <p:cNvSpPr txBox="1"/>
          <p:nvPr/>
        </p:nvSpPr>
        <p:spPr>
          <a:xfrm>
            <a:off x="1902900" y="556075"/>
            <a:ext cx="533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New volunteering </a:t>
            </a:r>
            <a:r>
              <a:rPr b="1" lang="en" sz="1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opportunity</a:t>
            </a:r>
            <a:endParaRPr b="1" sz="19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02" name="Google Shape;1702;p42"/>
          <p:cNvSpPr txBox="1"/>
          <p:nvPr/>
        </p:nvSpPr>
        <p:spPr>
          <a:xfrm>
            <a:off x="1387125" y="4241875"/>
            <a:ext cx="1717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Interest form</a:t>
            </a:r>
            <a:endParaRPr b="1"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03" name="Google Shape;1703;p42" title="Screen Shot 2025-08-21 at 3.27.2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875" y="1588988"/>
            <a:ext cx="2520575" cy="24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42"/>
          <p:cNvSpPr txBox="1"/>
          <p:nvPr/>
        </p:nvSpPr>
        <p:spPr>
          <a:xfrm>
            <a:off x="5897400" y="4087875"/>
            <a:ext cx="171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Volunteer Application</a:t>
            </a:r>
            <a:endParaRPr b="1"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and Drawn Style Healthcare Center by Slidesgo">
  <a:themeElements>
    <a:clrScheme name="Simple Light">
      <a:dk1>
        <a:srgbClr val="3F3F3F"/>
      </a:dk1>
      <a:lt1>
        <a:srgbClr val="FFFFFF"/>
      </a:lt1>
      <a:dk2>
        <a:srgbClr val="FFF7EC"/>
      </a:dk2>
      <a:lt2>
        <a:srgbClr val="ECBCEE"/>
      </a:lt2>
      <a:accent1>
        <a:srgbClr val="9BCDF8"/>
      </a:accent1>
      <a:accent2>
        <a:srgbClr val="8A8BF3"/>
      </a:accent2>
      <a:accent3>
        <a:srgbClr val="BEF3D8"/>
      </a:accent3>
      <a:accent4>
        <a:srgbClr val="F5CD8D"/>
      </a:accent4>
      <a:accent5>
        <a:srgbClr val="FFFFFF"/>
      </a:accent5>
      <a:accent6>
        <a:srgbClr val="FFFFFF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