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72" r:id="rId5"/>
    <p:sldId id="261" r:id="rId6"/>
    <p:sldId id="277" r:id="rId7"/>
    <p:sldId id="281" r:id="rId8"/>
    <p:sldId id="266" r:id="rId9"/>
    <p:sldId id="268" r:id="rId10"/>
    <p:sldId id="267" r:id="rId11"/>
    <p:sldId id="295" r:id="rId12"/>
    <p:sldId id="284" r:id="rId13"/>
    <p:sldId id="285" r:id="rId14"/>
    <p:sldId id="280" r:id="rId15"/>
    <p:sldId id="293" r:id="rId16"/>
    <p:sldId id="270" r:id="rId17"/>
    <p:sldId id="287" r:id="rId18"/>
    <p:sldId id="288" r:id="rId19"/>
    <p:sldId id="289" r:id="rId20"/>
    <p:sldId id="290" r:id="rId21"/>
    <p:sldId id="291" r:id="rId22"/>
    <p:sldId id="292" r:id="rId23"/>
    <p:sldId id="294" r:id="rId24"/>
    <p:sldId id="296"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5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5268" autoAdjust="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786FA-5CC0-44D4-8482-A5A9CE9540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5643D23-C8F9-4C8B-B2C5-DE27B7E03F34}">
      <dgm:prSet phldrT="[Text]"/>
      <dgm:spPr>
        <a:solidFill>
          <a:schemeClr val="bg1"/>
        </a:solidFill>
        <a:ln>
          <a:solidFill>
            <a:schemeClr val="tx1"/>
          </a:solidFill>
        </a:ln>
      </dgm:spPr>
      <dgm:t>
        <a:bodyPr/>
        <a:lstStyle/>
        <a:p>
          <a:r>
            <a:rPr lang="en-US" b="1" dirty="0">
              <a:solidFill>
                <a:schemeClr val="tx1"/>
              </a:solidFill>
              <a:latin typeface="Garamond" panose="02020404030301010803" pitchFamily="18" charset="0"/>
            </a:rPr>
            <a:t>Kieran Rose</a:t>
          </a:r>
        </a:p>
        <a:p>
          <a:r>
            <a:rPr lang="en-US" dirty="0">
              <a:solidFill>
                <a:schemeClr val="tx1"/>
              </a:solidFill>
              <a:latin typeface="Garamond" panose="02020404030301010803" pitchFamily="18" charset="0"/>
            </a:rPr>
            <a:t>President</a:t>
          </a:r>
        </a:p>
      </dgm:t>
    </dgm:pt>
    <dgm:pt modelId="{C9A8FA6D-060B-4967-AD39-064B362D5382}" type="parTrans" cxnId="{1C29A04F-0F95-43A3-AFC8-CF3A40AC03A0}">
      <dgm:prSet/>
      <dgm:spPr/>
      <dgm:t>
        <a:bodyPr/>
        <a:lstStyle/>
        <a:p>
          <a:endParaRPr lang="en-US"/>
        </a:p>
      </dgm:t>
    </dgm:pt>
    <dgm:pt modelId="{B2F436BE-AF18-4072-8595-B1DE68B46A12}" type="sibTrans" cxnId="{1C29A04F-0F95-43A3-AFC8-CF3A40AC03A0}">
      <dgm:prSet/>
      <dgm:spPr/>
      <dgm:t>
        <a:bodyPr/>
        <a:lstStyle/>
        <a:p>
          <a:endParaRPr lang="en-US"/>
        </a:p>
      </dgm:t>
    </dgm:pt>
    <dgm:pt modelId="{F0BDA1F1-E7B0-4668-82B3-6E7025A10D4B}">
      <dgm:prSet phldrT="[Text]"/>
      <dgm:spPr>
        <a:solidFill>
          <a:schemeClr val="bg1"/>
        </a:solidFill>
        <a:ln>
          <a:solidFill>
            <a:schemeClr val="tx1"/>
          </a:solidFill>
        </a:ln>
      </dgm:spPr>
      <dgm:t>
        <a:bodyPr/>
        <a:lstStyle/>
        <a:p>
          <a:r>
            <a:rPr lang="en-US" b="1" dirty="0">
              <a:solidFill>
                <a:schemeClr val="tx1"/>
              </a:solidFill>
              <a:latin typeface="Garamond" panose="02020404030301010803" pitchFamily="18" charset="0"/>
            </a:rPr>
            <a:t>Julian Alegre</a:t>
          </a:r>
        </a:p>
        <a:p>
          <a:r>
            <a:rPr lang="en-US" dirty="0">
              <a:solidFill>
                <a:schemeClr val="tx1"/>
              </a:solidFill>
              <a:latin typeface="Garamond" panose="02020404030301010803" pitchFamily="18" charset="0"/>
            </a:rPr>
            <a:t>Vice President of Case Competition</a:t>
          </a:r>
        </a:p>
      </dgm:t>
    </dgm:pt>
    <dgm:pt modelId="{840EB087-7754-4489-ACC3-72A25AD3456E}" type="parTrans" cxnId="{0894F233-C8ED-4154-A2A8-7FE27A63BD16}">
      <dgm:prSet/>
      <dgm:spPr>
        <a:ln>
          <a:solidFill>
            <a:schemeClr val="tx1"/>
          </a:solidFill>
        </a:ln>
      </dgm:spPr>
      <dgm:t>
        <a:bodyPr/>
        <a:lstStyle/>
        <a:p>
          <a:endParaRPr lang="en-US"/>
        </a:p>
      </dgm:t>
    </dgm:pt>
    <dgm:pt modelId="{0B80C77E-3E4F-4EBF-A3DA-765953E2A97C}" type="sibTrans" cxnId="{0894F233-C8ED-4154-A2A8-7FE27A63BD16}">
      <dgm:prSet/>
      <dgm:spPr/>
      <dgm:t>
        <a:bodyPr/>
        <a:lstStyle/>
        <a:p>
          <a:endParaRPr lang="en-US"/>
        </a:p>
      </dgm:t>
    </dgm:pt>
    <dgm:pt modelId="{40650DCF-9662-400D-912A-3F1BB1CCDD7E}">
      <dgm:prSet phldrT="[Text]"/>
      <dgm:spPr>
        <a:solidFill>
          <a:schemeClr val="bg1"/>
        </a:solidFill>
        <a:ln>
          <a:solidFill>
            <a:schemeClr val="tx1"/>
          </a:solidFill>
        </a:ln>
      </dgm:spPr>
      <dgm:t>
        <a:bodyPr/>
        <a:lstStyle/>
        <a:p>
          <a:r>
            <a:rPr lang="en-US" b="1" dirty="0">
              <a:solidFill>
                <a:schemeClr val="tx1"/>
              </a:solidFill>
              <a:latin typeface="Garamond" panose="02020404030301010803" pitchFamily="18" charset="0"/>
            </a:rPr>
            <a:t>Frank </a:t>
          </a:r>
          <a:r>
            <a:rPr lang="en-US" b="1" dirty="0" err="1">
              <a:solidFill>
                <a:schemeClr val="tx1"/>
              </a:solidFill>
              <a:latin typeface="Garamond" panose="02020404030301010803" pitchFamily="18" charset="0"/>
            </a:rPr>
            <a:t>Porcasi</a:t>
          </a:r>
          <a:endParaRPr lang="en-US" b="1" dirty="0">
            <a:solidFill>
              <a:schemeClr val="tx1"/>
            </a:solidFill>
            <a:latin typeface="Garamond" panose="02020404030301010803" pitchFamily="18" charset="0"/>
          </a:endParaRPr>
        </a:p>
        <a:p>
          <a:r>
            <a:rPr lang="en-US" dirty="0">
              <a:solidFill>
                <a:schemeClr val="tx1"/>
              </a:solidFill>
              <a:latin typeface="Garamond" panose="02020404030301010803" pitchFamily="18" charset="0"/>
            </a:rPr>
            <a:t>Vice President of Engagement</a:t>
          </a:r>
        </a:p>
      </dgm:t>
    </dgm:pt>
    <dgm:pt modelId="{0D2F7B41-C95E-441A-9094-B8EBD84EC706}" type="parTrans" cxnId="{6D9DFDBD-42F4-4986-87D5-E4548E7B91FD}">
      <dgm:prSet/>
      <dgm:spPr>
        <a:ln>
          <a:solidFill>
            <a:schemeClr val="tx1"/>
          </a:solidFill>
        </a:ln>
      </dgm:spPr>
      <dgm:t>
        <a:bodyPr/>
        <a:lstStyle/>
        <a:p>
          <a:endParaRPr lang="en-US"/>
        </a:p>
      </dgm:t>
    </dgm:pt>
    <dgm:pt modelId="{76C91038-2761-4827-AA4C-652F4F4274BB}" type="sibTrans" cxnId="{6D9DFDBD-42F4-4986-87D5-E4548E7B91FD}">
      <dgm:prSet/>
      <dgm:spPr/>
      <dgm:t>
        <a:bodyPr/>
        <a:lstStyle/>
        <a:p>
          <a:endParaRPr lang="en-US"/>
        </a:p>
      </dgm:t>
    </dgm:pt>
    <dgm:pt modelId="{6421BAB2-04B6-476B-8F5E-98D607FF0829}" type="asst">
      <dgm:prSet/>
      <dgm:spPr>
        <a:noFill/>
        <a:ln>
          <a:solidFill>
            <a:schemeClr val="tx1"/>
          </a:solidFill>
        </a:ln>
      </dgm:spPr>
      <dgm:t>
        <a:bodyPr/>
        <a:lstStyle/>
        <a:p>
          <a:r>
            <a:rPr lang="en-US" b="1" dirty="0">
              <a:solidFill>
                <a:schemeClr val="tx1"/>
              </a:solidFill>
              <a:latin typeface="Garamond" panose="02020404030301010803" pitchFamily="18" charset="0"/>
            </a:rPr>
            <a:t>Matthew </a:t>
          </a:r>
          <a:r>
            <a:rPr lang="en-US" b="1" dirty="0" err="1">
              <a:solidFill>
                <a:schemeClr val="tx1"/>
              </a:solidFill>
              <a:latin typeface="Garamond" panose="02020404030301010803" pitchFamily="18" charset="0"/>
            </a:rPr>
            <a:t>Iberger</a:t>
          </a:r>
          <a:endParaRPr lang="en-US" b="1" dirty="0">
            <a:solidFill>
              <a:schemeClr val="tx1"/>
            </a:solidFill>
            <a:latin typeface="Garamond" panose="02020404030301010803" pitchFamily="18" charset="0"/>
          </a:endParaRPr>
        </a:p>
        <a:p>
          <a:r>
            <a:rPr lang="en-US" b="0" dirty="0">
              <a:solidFill>
                <a:schemeClr val="tx1"/>
              </a:solidFill>
              <a:latin typeface="Garamond" panose="02020404030301010803" pitchFamily="18" charset="0"/>
            </a:rPr>
            <a:t>Head of Marketing and Web Design</a:t>
          </a:r>
        </a:p>
      </dgm:t>
    </dgm:pt>
    <dgm:pt modelId="{F32EBDB8-B893-4E27-B26F-90651AB90B6F}" type="parTrans" cxnId="{7AB3B6EB-E551-4E4B-9AFA-CAB88BAA12C6}">
      <dgm:prSet/>
      <dgm:spPr>
        <a:ln>
          <a:solidFill>
            <a:schemeClr val="tx1"/>
          </a:solidFill>
        </a:ln>
      </dgm:spPr>
      <dgm:t>
        <a:bodyPr/>
        <a:lstStyle/>
        <a:p>
          <a:endParaRPr lang="en-US"/>
        </a:p>
      </dgm:t>
    </dgm:pt>
    <dgm:pt modelId="{C9391DF3-CE82-41DD-8C9C-891CF670B280}" type="sibTrans" cxnId="{7AB3B6EB-E551-4E4B-9AFA-CAB88BAA12C6}">
      <dgm:prSet/>
      <dgm:spPr/>
      <dgm:t>
        <a:bodyPr/>
        <a:lstStyle/>
        <a:p>
          <a:endParaRPr lang="en-US"/>
        </a:p>
      </dgm:t>
    </dgm:pt>
    <dgm:pt modelId="{5B89FB33-722A-4A42-9B27-C8AEAFD08805}" type="asst">
      <dgm:prSet/>
      <dgm:spPr>
        <a:noFill/>
        <a:ln>
          <a:solidFill>
            <a:schemeClr val="tx1"/>
          </a:solidFill>
        </a:ln>
      </dgm:spPr>
      <dgm:t>
        <a:bodyPr/>
        <a:lstStyle/>
        <a:p>
          <a:r>
            <a:rPr lang="en-US" b="1" dirty="0">
              <a:solidFill>
                <a:schemeClr val="tx1"/>
              </a:solidFill>
              <a:latin typeface="Garamond" panose="02020404030301010803" pitchFamily="18" charset="0"/>
            </a:rPr>
            <a:t>Kevin </a:t>
          </a:r>
          <a:r>
            <a:rPr lang="en-US" b="1" dirty="0" err="1">
              <a:solidFill>
                <a:schemeClr val="tx1"/>
              </a:solidFill>
              <a:latin typeface="Garamond" panose="02020404030301010803" pitchFamily="18" charset="0"/>
            </a:rPr>
            <a:t>Youh</a:t>
          </a:r>
          <a:endParaRPr lang="en-US" b="1" dirty="0">
            <a:solidFill>
              <a:schemeClr val="tx1"/>
            </a:solidFill>
            <a:latin typeface="Garamond" panose="02020404030301010803" pitchFamily="18" charset="0"/>
          </a:endParaRPr>
        </a:p>
        <a:p>
          <a:r>
            <a:rPr lang="en-US" b="0" dirty="0">
              <a:solidFill>
                <a:schemeClr val="tx1"/>
              </a:solidFill>
              <a:latin typeface="Garamond" panose="02020404030301010803" pitchFamily="18" charset="0"/>
            </a:rPr>
            <a:t>Project Lead for Engagement</a:t>
          </a:r>
        </a:p>
      </dgm:t>
    </dgm:pt>
    <dgm:pt modelId="{DE8DA85A-80EE-49EF-A031-059E6E35563B}" type="parTrans" cxnId="{C5B652F6-EEBB-4A62-B9CA-03EBFCF57C8D}">
      <dgm:prSet/>
      <dgm:spPr>
        <a:ln>
          <a:solidFill>
            <a:schemeClr val="tx1"/>
          </a:solidFill>
        </a:ln>
      </dgm:spPr>
      <dgm:t>
        <a:bodyPr/>
        <a:lstStyle/>
        <a:p>
          <a:endParaRPr lang="en-US"/>
        </a:p>
      </dgm:t>
    </dgm:pt>
    <dgm:pt modelId="{66171161-15D2-47E3-9BC4-E4B4D2B4A902}" type="sibTrans" cxnId="{C5B652F6-EEBB-4A62-B9CA-03EBFCF57C8D}">
      <dgm:prSet/>
      <dgm:spPr/>
      <dgm:t>
        <a:bodyPr/>
        <a:lstStyle/>
        <a:p>
          <a:endParaRPr lang="en-US"/>
        </a:p>
      </dgm:t>
    </dgm:pt>
    <dgm:pt modelId="{9E91F4B9-98E2-48AE-9AB8-F4A7443429F3}" type="asst">
      <dgm:prSet/>
      <dgm:spPr>
        <a:noFill/>
        <a:ln>
          <a:solidFill>
            <a:schemeClr val="tx1"/>
          </a:solidFill>
        </a:ln>
      </dgm:spPr>
      <dgm:t>
        <a:bodyPr/>
        <a:lstStyle/>
        <a:p>
          <a:r>
            <a:rPr lang="en-US" b="1" dirty="0">
              <a:solidFill>
                <a:schemeClr val="tx1"/>
              </a:solidFill>
              <a:latin typeface="Garamond" panose="02020404030301010803" pitchFamily="18" charset="0"/>
            </a:rPr>
            <a:t>Emily Kogan</a:t>
          </a:r>
        </a:p>
        <a:p>
          <a:r>
            <a:rPr lang="en-US" b="0" dirty="0">
              <a:solidFill>
                <a:schemeClr val="tx1"/>
              </a:solidFill>
              <a:latin typeface="Garamond" panose="02020404030301010803" pitchFamily="18" charset="0"/>
            </a:rPr>
            <a:t>Head of Marketing and Web Design</a:t>
          </a:r>
        </a:p>
      </dgm:t>
    </dgm:pt>
    <dgm:pt modelId="{B539C012-0F65-4B99-9F7C-D8E1D96CBC20}" type="sibTrans" cxnId="{97AD840E-4FB6-454F-903B-64B447C0C2B5}">
      <dgm:prSet/>
      <dgm:spPr/>
      <dgm:t>
        <a:bodyPr/>
        <a:lstStyle/>
        <a:p>
          <a:endParaRPr lang="en-US"/>
        </a:p>
      </dgm:t>
    </dgm:pt>
    <dgm:pt modelId="{B8E2D71A-B884-4808-956B-C2862C87FB41}" type="parTrans" cxnId="{97AD840E-4FB6-454F-903B-64B447C0C2B5}">
      <dgm:prSet/>
      <dgm:spPr>
        <a:ln>
          <a:solidFill>
            <a:schemeClr val="tx1"/>
          </a:solidFill>
        </a:ln>
      </dgm:spPr>
      <dgm:t>
        <a:bodyPr/>
        <a:lstStyle/>
        <a:p>
          <a:endParaRPr lang="en-US"/>
        </a:p>
      </dgm:t>
    </dgm:pt>
    <dgm:pt modelId="{FBBF0A9E-7C1A-4400-9FBF-63918F46A0FC}" type="asst">
      <dgm:prSet/>
      <dgm:spPr>
        <a:noFill/>
        <a:ln>
          <a:solidFill>
            <a:schemeClr val="tx1"/>
          </a:solidFill>
        </a:ln>
      </dgm:spPr>
      <dgm:t>
        <a:bodyPr/>
        <a:lstStyle/>
        <a:p>
          <a:r>
            <a:rPr lang="en-US" b="1" dirty="0">
              <a:solidFill>
                <a:schemeClr val="tx1"/>
              </a:solidFill>
              <a:latin typeface="Garamond" panose="02020404030301010803" pitchFamily="18" charset="0"/>
            </a:rPr>
            <a:t>Saad Salman</a:t>
          </a:r>
        </a:p>
        <a:p>
          <a:r>
            <a:rPr lang="en-US" b="0" dirty="0">
              <a:solidFill>
                <a:schemeClr val="tx1"/>
              </a:solidFill>
              <a:latin typeface="Garamond" panose="02020404030301010803" pitchFamily="18" charset="0"/>
            </a:rPr>
            <a:t>Case Competition and Meeting Planner</a:t>
          </a:r>
        </a:p>
      </dgm:t>
    </dgm:pt>
    <dgm:pt modelId="{EAEFAA02-FE28-4E2D-816C-2F7589A18A0D}" type="sibTrans" cxnId="{B89C25BD-EE02-42B4-B943-67B14A5FA080}">
      <dgm:prSet/>
      <dgm:spPr/>
      <dgm:t>
        <a:bodyPr/>
        <a:lstStyle/>
        <a:p>
          <a:endParaRPr lang="en-US"/>
        </a:p>
      </dgm:t>
    </dgm:pt>
    <dgm:pt modelId="{A7437DD8-11EE-4ADB-8029-39B43DE928B0}" type="parTrans" cxnId="{B89C25BD-EE02-42B4-B943-67B14A5FA080}">
      <dgm:prSet/>
      <dgm:spPr>
        <a:ln>
          <a:solidFill>
            <a:schemeClr val="tx1"/>
          </a:solidFill>
        </a:ln>
      </dgm:spPr>
      <dgm:t>
        <a:bodyPr/>
        <a:lstStyle/>
        <a:p>
          <a:endParaRPr lang="en-US"/>
        </a:p>
      </dgm:t>
    </dgm:pt>
    <dgm:pt modelId="{70EE1E7B-521B-4EF8-B949-C05D85A2D4A3}">
      <dgm:prSet/>
      <dgm:spPr>
        <a:noFill/>
        <a:ln>
          <a:solidFill>
            <a:schemeClr val="tx1"/>
          </a:solidFill>
        </a:ln>
      </dgm:spPr>
      <dgm:t>
        <a:bodyPr/>
        <a:lstStyle/>
        <a:p>
          <a:r>
            <a:rPr lang="en-US" b="1" dirty="0">
              <a:solidFill>
                <a:schemeClr val="tx1"/>
              </a:solidFill>
              <a:latin typeface="Garamond" panose="02020404030301010803" pitchFamily="18" charset="0"/>
            </a:rPr>
            <a:t>Chris </a:t>
          </a:r>
          <a:r>
            <a:rPr lang="en-US" b="1" dirty="0" err="1">
              <a:solidFill>
                <a:schemeClr val="tx1"/>
              </a:solidFill>
              <a:latin typeface="Garamond" panose="02020404030301010803" pitchFamily="18" charset="0"/>
            </a:rPr>
            <a:t>Schwarm</a:t>
          </a:r>
          <a:endParaRPr lang="en-US" b="1" dirty="0">
            <a:solidFill>
              <a:schemeClr val="tx1"/>
            </a:solidFill>
            <a:latin typeface="Garamond" panose="02020404030301010803" pitchFamily="18" charset="0"/>
          </a:endParaRPr>
        </a:p>
        <a:p>
          <a:r>
            <a:rPr lang="en-US" b="0" dirty="0">
              <a:solidFill>
                <a:schemeClr val="tx1"/>
              </a:solidFill>
              <a:latin typeface="Garamond" panose="02020404030301010803" pitchFamily="18" charset="0"/>
            </a:rPr>
            <a:t>Treasurer of SMG</a:t>
          </a:r>
        </a:p>
      </dgm:t>
    </dgm:pt>
    <dgm:pt modelId="{859ACACD-0253-4351-9E90-3671E5C7F36F}" type="parTrans" cxnId="{B8A5C0D9-BFA0-478D-9D9E-C80D00AEBF04}">
      <dgm:prSet/>
      <dgm:spPr>
        <a:ln>
          <a:solidFill>
            <a:schemeClr val="tx1"/>
          </a:solidFill>
        </a:ln>
      </dgm:spPr>
      <dgm:t>
        <a:bodyPr/>
        <a:lstStyle/>
        <a:p>
          <a:endParaRPr lang="en-US"/>
        </a:p>
      </dgm:t>
    </dgm:pt>
    <dgm:pt modelId="{178F8524-5F64-4182-81FE-3DEF95C19283}" type="sibTrans" cxnId="{B8A5C0D9-BFA0-478D-9D9E-C80D00AEBF04}">
      <dgm:prSet/>
      <dgm:spPr/>
      <dgm:t>
        <a:bodyPr/>
        <a:lstStyle/>
        <a:p>
          <a:endParaRPr lang="en-US"/>
        </a:p>
      </dgm:t>
    </dgm:pt>
    <dgm:pt modelId="{836A3EDC-1DEF-4BD8-80C4-4C585931D686}">
      <dgm:prSet/>
      <dgm:spPr>
        <a:noFill/>
        <a:ln>
          <a:solidFill>
            <a:schemeClr val="tx1"/>
          </a:solidFill>
        </a:ln>
      </dgm:spPr>
      <dgm:t>
        <a:bodyPr/>
        <a:lstStyle/>
        <a:p>
          <a:r>
            <a:rPr lang="en-US" b="1" dirty="0">
              <a:solidFill>
                <a:schemeClr val="tx1"/>
              </a:solidFill>
              <a:latin typeface="Garamond" panose="02020404030301010803" pitchFamily="18" charset="0"/>
            </a:rPr>
            <a:t>Fabian Hoh</a:t>
          </a:r>
        </a:p>
        <a:p>
          <a:r>
            <a:rPr lang="en-US" b="0" dirty="0">
              <a:solidFill>
                <a:schemeClr val="tx1"/>
              </a:solidFill>
              <a:latin typeface="Garamond" panose="02020404030301010803" pitchFamily="18" charset="0"/>
            </a:rPr>
            <a:t>Head of </a:t>
          </a:r>
        </a:p>
        <a:p>
          <a:r>
            <a:rPr lang="en-US" b="0" dirty="0">
              <a:solidFill>
                <a:schemeClr val="tx1"/>
              </a:solidFill>
              <a:latin typeface="Garamond" panose="02020404030301010803" pitchFamily="18" charset="0"/>
            </a:rPr>
            <a:t>Fundraising</a:t>
          </a:r>
        </a:p>
      </dgm:t>
    </dgm:pt>
    <dgm:pt modelId="{3DA45453-A127-4EF2-85B6-8A5BC3739BB8}" type="parTrans" cxnId="{78387E6E-BDB7-4185-A5F0-C597BB929C7B}">
      <dgm:prSet/>
      <dgm:spPr>
        <a:ln>
          <a:solidFill>
            <a:schemeClr val="tx1"/>
          </a:solidFill>
        </a:ln>
      </dgm:spPr>
      <dgm:t>
        <a:bodyPr/>
        <a:lstStyle/>
        <a:p>
          <a:endParaRPr lang="en-US"/>
        </a:p>
      </dgm:t>
    </dgm:pt>
    <dgm:pt modelId="{9CC7E9E6-8477-4113-904C-35B595AD0EC2}" type="sibTrans" cxnId="{78387E6E-BDB7-4185-A5F0-C597BB929C7B}">
      <dgm:prSet/>
      <dgm:spPr/>
      <dgm:t>
        <a:bodyPr/>
        <a:lstStyle/>
        <a:p>
          <a:endParaRPr lang="en-US"/>
        </a:p>
      </dgm:t>
    </dgm:pt>
    <dgm:pt modelId="{F4B5D4AF-EB40-429A-AF6D-11F49B58D67D}" type="pres">
      <dgm:prSet presAssocID="{513786FA-5CC0-44D4-8482-A5A9CE9540E8}" presName="hierChild1" presStyleCnt="0">
        <dgm:presLayoutVars>
          <dgm:orgChart val="1"/>
          <dgm:chPref val="1"/>
          <dgm:dir/>
          <dgm:animOne val="branch"/>
          <dgm:animLvl val="lvl"/>
          <dgm:resizeHandles/>
        </dgm:presLayoutVars>
      </dgm:prSet>
      <dgm:spPr/>
    </dgm:pt>
    <dgm:pt modelId="{FC591CFF-FF92-4850-8410-C88B613F9087}" type="pres">
      <dgm:prSet presAssocID="{45643D23-C8F9-4C8B-B2C5-DE27B7E03F34}" presName="hierRoot1" presStyleCnt="0">
        <dgm:presLayoutVars>
          <dgm:hierBranch val="init"/>
        </dgm:presLayoutVars>
      </dgm:prSet>
      <dgm:spPr/>
    </dgm:pt>
    <dgm:pt modelId="{FCD91349-734F-46FC-87D7-814DCEECB1BE}" type="pres">
      <dgm:prSet presAssocID="{45643D23-C8F9-4C8B-B2C5-DE27B7E03F34}" presName="rootComposite1" presStyleCnt="0"/>
      <dgm:spPr/>
    </dgm:pt>
    <dgm:pt modelId="{154C373D-8D9A-4A7A-927E-BAF415F94255}" type="pres">
      <dgm:prSet presAssocID="{45643D23-C8F9-4C8B-B2C5-DE27B7E03F34}" presName="rootText1" presStyleLbl="node0" presStyleIdx="0" presStyleCnt="1">
        <dgm:presLayoutVars>
          <dgm:chPref val="3"/>
        </dgm:presLayoutVars>
      </dgm:prSet>
      <dgm:spPr/>
    </dgm:pt>
    <dgm:pt modelId="{0E98BF08-F791-487F-BD56-0E7A38537758}" type="pres">
      <dgm:prSet presAssocID="{45643D23-C8F9-4C8B-B2C5-DE27B7E03F34}" presName="rootConnector1" presStyleLbl="node1" presStyleIdx="0" presStyleCnt="0"/>
      <dgm:spPr/>
    </dgm:pt>
    <dgm:pt modelId="{AB277D26-E9D0-44C4-8D41-04F0E3CB31FA}" type="pres">
      <dgm:prSet presAssocID="{45643D23-C8F9-4C8B-B2C5-DE27B7E03F34}" presName="hierChild2" presStyleCnt="0"/>
      <dgm:spPr/>
    </dgm:pt>
    <dgm:pt modelId="{4AC2C864-E6B9-4B3A-BF57-2A3789C7AAF5}" type="pres">
      <dgm:prSet presAssocID="{840EB087-7754-4489-ACC3-72A25AD3456E}" presName="Name37" presStyleLbl="parChTrans1D2" presStyleIdx="0" presStyleCnt="4"/>
      <dgm:spPr/>
    </dgm:pt>
    <dgm:pt modelId="{F624EC0D-C4F8-4800-AEA4-99BF60C5E044}" type="pres">
      <dgm:prSet presAssocID="{F0BDA1F1-E7B0-4668-82B3-6E7025A10D4B}" presName="hierRoot2" presStyleCnt="0">
        <dgm:presLayoutVars>
          <dgm:hierBranch val="init"/>
        </dgm:presLayoutVars>
      </dgm:prSet>
      <dgm:spPr/>
    </dgm:pt>
    <dgm:pt modelId="{9B6DD89B-E4E3-4F70-9A02-3D808911C2C3}" type="pres">
      <dgm:prSet presAssocID="{F0BDA1F1-E7B0-4668-82B3-6E7025A10D4B}" presName="rootComposite" presStyleCnt="0"/>
      <dgm:spPr/>
    </dgm:pt>
    <dgm:pt modelId="{5EC3D4D6-9A0F-464C-86D8-B8357040C7FE}" type="pres">
      <dgm:prSet presAssocID="{F0BDA1F1-E7B0-4668-82B3-6E7025A10D4B}" presName="rootText" presStyleLbl="node2" presStyleIdx="0" presStyleCnt="4">
        <dgm:presLayoutVars>
          <dgm:chPref val="3"/>
        </dgm:presLayoutVars>
      </dgm:prSet>
      <dgm:spPr/>
    </dgm:pt>
    <dgm:pt modelId="{39B67DA7-4CBD-4C81-B6FF-9E08B6B68C0D}" type="pres">
      <dgm:prSet presAssocID="{F0BDA1F1-E7B0-4668-82B3-6E7025A10D4B}" presName="rootConnector" presStyleLbl="node2" presStyleIdx="0" presStyleCnt="4"/>
      <dgm:spPr/>
    </dgm:pt>
    <dgm:pt modelId="{40F11837-E5FC-4647-BAEE-FA76E8C2FBC0}" type="pres">
      <dgm:prSet presAssocID="{F0BDA1F1-E7B0-4668-82B3-6E7025A10D4B}" presName="hierChild4" presStyleCnt="0"/>
      <dgm:spPr/>
    </dgm:pt>
    <dgm:pt modelId="{D46770C5-BEEF-4F4F-A47C-71526F2F9819}" type="pres">
      <dgm:prSet presAssocID="{F0BDA1F1-E7B0-4668-82B3-6E7025A10D4B}" presName="hierChild5" presStyleCnt="0"/>
      <dgm:spPr/>
    </dgm:pt>
    <dgm:pt modelId="{3CC10C39-C44C-4F24-BEF7-D4666806C223}" type="pres">
      <dgm:prSet presAssocID="{A7437DD8-11EE-4ADB-8029-39B43DE928B0}" presName="Name111" presStyleLbl="parChTrans1D3" presStyleIdx="0" presStyleCnt="4"/>
      <dgm:spPr/>
    </dgm:pt>
    <dgm:pt modelId="{4C799716-0A03-4D76-BC1D-A7495C671496}" type="pres">
      <dgm:prSet presAssocID="{FBBF0A9E-7C1A-4400-9FBF-63918F46A0FC}" presName="hierRoot3" presStyleCnt="0">
        <dgm:presLayoutVars>
          <dgm:hierBranch val="init"/>
        </dgm:presLayoutVars>
      </dgm:prSet>
      <dgm:spPr/>
    </dgm:pt>
    <dgm:pt modelId="{45C9B570-131C-46BC-B914-4C8D8E97015F}" type="pres">
      <dgm:prSet presAssocID="{FBBF0A9E-7C1A-4400-9FBF-63918F46A0FC}" presName="rootComposite3" presStyleCnt="0"/>
      <dgm:spPr/>
    </dgm:pt>
    <dgm:pt modelId="{6F4A5951-657F-4A39-B378-C014B7BF5FC1}" type="pres">
      <dgm:prSet presAssocID="{FBBF0A9E-7C1A-4400-9FBF-63918F46A0FC}" presName="rootText3" presStyleLbl="asst2" presStyleIdx="0" presStyleCnt="4">
        <dgm:presLayoutVars>
          <dgm:chPref val="3"/>
        </dgm:presLayoutVars>
      </dgm:prSet>
      <dgm:spPr/>
    </dgm:pt>
    <dgm:pt modelId="{01D46F48-F63C-48B4-9D13-DFFD81BE1DCB}" type="pres">
      <dgm:prSet presAssocID="{FBBF0A9E-7C1A-4400-9FBF-63918F46A0FC}" presName="rootConnector3" presStyleLbl="asst2" presStyleIdx="0" presStyleCnt="4"/>
      <dgm:spPr/>
    </dgm:pt>
    <dgm:pt modelId="{B12CAE6C-2600-4709-87CC-4F55BF3B222D}" type="pres">
      <dgm:prSet presAssocID="{FBBF0A9E-7C1A-4400-9FBF-63918F46A0FC}" presName="hierChild6" presStyleCnt="0"/>
      <dgm:spPr/>
    </dgm:pt>
    <dgm:pt modelId="{95335528-16E0-4966-880D-13D297759D5C}" type="pres">
      <dgm:prSet presAssocID="{FBBF0A9E-7C1A-4400-9FBF-63918F46A0FC}" presName="hierChild7" presStyleCnt="0"/>
      <dgm:spPr/>
    </dgm:pt>
    <dgm:pt modelId="{73DF8948-15BE-4E11-BDDA-4D91003E9E5F}" type="pres">
      <dgm:prSet presAssocID="{B8E2D71A-B884-4808-956B-C2862C87FB41}" presName="Name111" presStyleLbl="parChTrans1D3" presStyleIdx="1" presStyleCnt="4"/>
      <dgm:spPr/>
    </dgm:pt>
    <dgm:pt modelId="{C2988A30-C100-4C85-A078-10346732B798}" type="pres">
      <dgm:prSet presAssocID="{9E91F4B9-98E2-48AE-9AB8-F4A7443429F3}" presName="hierRoot3" presStyleCnt="0">
        <dgm:presLayoutVars>
          <dgm:hierBranch val="init"/>
        </dgm:presLayoutVars>
      </dgm:prSet>
      <dgm:spPr/>
    </dgm:pt>
    <dgm:pt modelId="{B08B6889-9991-424F-867F-057098E47280}" type="pres">
      <dgm:prSet presAssocID="{9E91F4B9-98E2-48AE-9AB8-F4A7443429F3}" presName="rootComposite3" presStyleCnt="0"/>
      <dgm:spPr/>
    </dgm:pt>
    <dgm:pt modelId="{852C1628-6E06-4582-BFFA-E311449DCA0D}" type="pres">
      <dgm:prSet presAssocID="{9E91F4B9-98E2-48AE-9AB8-F4A7443429F3}" presName="rootText3" presStyleLbl="asst2" presStyleIdx="1" presStyleCnt="4">
        <dgm:presLayoutVars>
          <dgm:chPref val="3"/>
        </dgm:presLayoutVars>
      </dgm:prSet>
      <dgm:spPr/>
    </dgm:pt>
    <dgm:pt modelId="{6CA8AC4B-04CB-4AAD-8E96-1766193B9AAD}" type="pres">
      <dgm:prSet presAssocID="{9E91F4B9-98E2-48AE-9AB8-F4A7443429F3}" presName="rootConnector3" presStyleLbl="asst2" presStyleIdx="1" presStyleCnt="4"/>
      <dgm:spPr/>
    </dgm:pt>
    <dgm:pt modelId="{9E817F30-2EEE-436F-832D-2F3E95B192C3}" type="pres">
      <dgm:prSet presAssocID="{9E91F4B9-98E2-48AE-9AB8-F4A7443429F3}" presName="hierChild6" presStyleCnt="0"/>
      <dgm:spPr/>
    </dgm:pt>
    <dgm:pt modelId="{AB5CF381-6788-4965-938E-59851C8BB2E0}" type="pres">
      <dgm:prSet presAssocID="{9E91F4B9-98E2-48AE-9AB8-F4A7443429F3}" presName="hierChild7" presStyleCnt="0"/>
      <dgm:spPr/>
    </dgm:pt>
    <dgm:pt modelId="{702B26B0-7B0A-43E5-BA34-8122D50F2BCC}" type="pres">
      <dgm:prSet presAssocID="{3DA45453-A127-4EF2-85B6-8A5BC3739BB8}" presName="Name37" presStyleLbl="parChTrans1D2" presStyleIdx="1" presStyleCnt="4"/>
      <dgm:spPr/>
    </dgm:pt>
    <dgm:pt modelId="{955BC271-65E8-42AC-B7A1-9ED8475A3F52}" type="pres">
      <dgm:prSet presAssocID="{836A3EDC-1DEF-4BD8-80C4-4C585931D686}" presName="hierRoot2" presStyleCnt="0">
        <dgm:presLayoutVars>
          <dgm:hierBranch val="init"/>
        </dgm:presLayoutVars>
      </dgm:prSet>
      <dgm:spPr/>
    </dgm:pt>
    <dgm:pt modelId="{A60F7BD0-4D35-40AC-BD2D-C2C99429CB03}" type="pres">
      <dgm:prSet presAssocID="{836A3EDC-1DEF-4BD8-80C4-4C585931D686}" presName="rootComposite" presStyleCnt="0"/>
      <dgm:spPr/>
    </dgm:pt>
    <dgm:pt modelId="{8DF02963-514E-498C-9F51-FB66A07837CD}" type="pres">
      <dgm:prSet presAssocID="{836A3EDC-1DEF-4BD8-80C4-4C585931D686}" presName="rootText" presStyleLbl="node2" presStyleIdx="1" presStyleCnt="4">
        <dgm:presLayoutVars>
          <dgm:chPref val="3"/>
        </dgm:presLayoutVars>
      </dgm:prSet>
      <dgm:spPr/>
    </dgm:pt>
    <dgm:pt modelId="{9CE0E89D-8213-4FFC-AF67-80619628FB67}" type="pres">
      <dgm:prSet presAssocID="{836A3EDC-1DEF-4BD8-80C4-4C585931D686}" presName="rootConnector" presStyleLbl="node2" presStyleIdx="1" presStyleCnt="4"/>
      <dgm:spPr/>
    </dgm:pt>
    <dgm:pt modelId="{13820448-7988-4DB3-90E4-BC28FA386272}" type="pres">
      <dgm:prSet presAssocID="{836A3EDC-1DEF-4BD8-80C4-4C585931D686}" presName="hierChild4" presStyleCnt="0"/>
      <dgm:spPr/>
    </dgm:pt>
    <dgm:pt modelId="{977D8E7B-D0EE-436D-B078-4254E2900919}" type="pres">
      <dgm:prSet presAssocID="{836A3EDC-1DEF-4BD8-80C4-4C585931D686}" presName="hierChild5" presStyleCnt="0"/>
      <dgm:spPr/>
    </dgm:pt>
    <dgm:pt modelId="{05376BFE-997E-4EDF-A983-C1F0F106309B}" type="pres">
      <dgm:prSet presAssocID="{859ACACD-0253-4351-9E90-3671E5C7F36F}" presName="Name37" presStyleLbl="parChTrans1D2" presStyleIdx="2" presStyleCnt="4"/>
      <dgm:spPr/>
    </dgm:pt>
    <dgm:pt modelId="{94BEB610-1058-4969-8F7B-880CFFB37927}" type="pres">
      <dgm:prSet presAssocID="{70EE1E7B-521B-4EF8-B949-C05D85A2D4A3}" presName="hierRoot2" presStyleCnt="0">
        <dgm:presLayoutVars>
          <dgm:hierBranch val="init"/>
        </dgm:presLayoutVars>
      </dgm:prSet>
      <dgm:spPr/>
    </dgm:pt>
    <dgm:pt modelId="{E6FF1B63-B84A-4E4B-B7B0-24744CA1B139}" type="pres">
      <dgm:prSet presAssocID="{70EE1E7B-521B-4EF8-B949-C05D85A2D4A3}" presName="rootComposite" presStyleCnt="0"/>
      <dgm:spPr/>
    </dgm:pt>
    <dgm:pt modelId="{57A04897-C79B-45B6-89BC-C9ECA28A3760}" type="pres">
      <dgm:prSet presAssocID="{70EE1E7B-521B-4EF8-B949-C05D85A2D4A3}" presName="rootText" presStyleLbl="node2" presStyleIdx="2" presStyleCnt="4">
        <dgm:presLayoutVars>
          <dgm:chPref val="3"/>
        </dgm:presLayoutVars>
      </dgm:prSet>
      <dgm:spPr/>
    </dgm:pt>
    <dgm:pt modelId="{062D99A2-2717-4AD4-A56C-BF9268B74718}" type="pres">
      <dgm:prSet presAssocID="{70EE1E7B-521B-4EF8-B949-C05D85A2D4A3}" presName="rootConnector" presStyleLbl="node2" presStyleIdx="2" presStyleCnt="4"/>
      <dgm:spPr/>
    </dgm:pt>
    <dgm:pt modelId="{5F334FFD-8D3D-448F-BC3B-7B0A6C0BC18D}" type="pres">
      <dgm:prSet presAssocID="{70EE1E7B-521B-4EF8-B949-C05D85A2D4A3}" presName="hierChild4" presStyleCnt="0"/>
      <dgm:spPr/>
    </dgm:pt>
    <dgm:pt modelId="{9282A92A-A2B3-473C-81D2-D298B49C1099}" type="pres">
      <dgm:prSet presAssocID="{70EE1E7B-521B-4EF8-B949-C05D85A2D4A3}" presName="hierChild5" presStyleCnt="0"/>
      <dgm:spPr/>
    </dgm:pt>
    <dgm:pt modelId="{E497CED1-68E0-4B9B-A66C-132DB1726341}" type="pres">
      <dgm:prSet presAssocID="{0D2F7B41-C95E-441A-9094-B8EBD84EC706}" presName="Name37" presStyleLbl="parChTrans1D2" presStyleIdx="3" presStyleCnt="4"/>
      <dgm:spPr/>
    </dgm:pt>
    <dgm:pt modelId="{A40FD65B-58E6-414C-8B44-0AE8372C7A1D}" type="pres">
      <dgm:prSet presAssocID="{40650DCF-9662-400D-912A-3F1BB1CCDD7E}" presName="hierRoot2" presStyleCnt="0">
        <dgm:presLayoutVars>
          <dgm:hierBranch val="init"/>
        </dgm:presLayoutVars>
      </dgm:prSet>
      <dgm:spPr/>
    </dgm:pt>
    <dgm:pt modelId="{D3D4CA7A-0248-4065-8DC1-4932E216B2AD}" type="pres">
      <dgm:prSet presAssocID="{40650DCF-9662-400D-912A-3F1BB1CCDD7E}" presName="rootComposite" presStyleCnt="0"/>
      <dgm:spPr/>
    </dgm:pt>
    <dgm:pt modelId="{34225E48-BB7F-48FA-BE73-CBFAEBF76D1F}" type="pres">
      <dgm:prSet presAssocID="{40650DCF-9662-400D-912A-3F1BB1CCDD7E}" presName="rootText" presStyleLbl="node2" presStyleIdx="3" presStyleCnt="4">
        <dgm:presLayoutVars>
          <dgm:chPref val="3"/>
        </dgm:presLayoutVars>
      </dgm:prSet>
      <dgm:spPr/>
    </dgm:pt>
    <dgm:pt modelId="{613C2F26-7014-4585-AA30-A26874C23574}" type="pres">
      <dgm:prSet presAssocID="{40650DCF-9662-400D-912A-3F1BB1CCDD7E}" presName="rootConnector" presStyleLbl="node2" presStyleIdx="3" presStyleCnt="4"/>
      <dgm:spPr/>
    </dgm:pt>
    <dgm:pt modelId="{6FA3FA87-9574-4898-AFD0-286C9B4DF253}" type="pres">
      <dgm:prSet presAssocID="{40650DCF-9662-400D-912A-3F1BB1CCDD7E}" presName="hierChild4" presStyleCnt="0"/>
      <dgm:spPr/>
    </dgm:pt>
    <dgm:pt modelId="{5F694972-9906-4D3F-AA88-ACBEF59028C7}" type="pres">
      <dgm:prSet presAssocID="{40650DCF-9662-400D-912A-3F1BB1CCDD7E}" presName="hierChild5" presStyleCnt="0"/>
      <dgm:spPr/>
    </dgm:pt>
    <dgm:pt modelId="{FA52DD78-6249-489F-9122-40E47838A212}" type="pres">
      <dgm:prSet presAssocID="{F32EBDB8-B893-4E27-B26F-90651AB90B6F}" presName="Name111" presStyleLbl="parChTrans1D3" presStyleIdx="2" presStyleCnt="4"/>
      <dgm:spPr/>
    </dgm:pt>
    <dgm:pt modelId="{D4C15DE5-44AE-4AB3-BBBE-1A006D3D6C79}" type="pres">
      <dgm:prSet presAssocID="{6421BAB2-04B6-476B-8F5E-98D607FF0829}" presName="hierRoot3" presStyleCnt="0">
        <dgm:presLayoutVars>
          <dgm:hierBranch val="init"/>
        </dgm:presLayoutVars>
      </dgm:prSet>
      <dgm:spPr/>
    </dgm:pt>
    <dgm:pt modelId="{A8F02A64-0C8A-4340-B64D-0AE9EC7C7AA0}" type="pres">
      <dgm:prSet presAssocID="{6421BAB2-04B6-476B-8F5E-98D607FF0829}" presName="rootComposite3" presStyleCnt="0"/>
      <dgm:spPr/>
    </dgm:pt>
    <dgm:pt modelId="{FAF4EA39-D015-4150-B5BC-1E36568B6D61}" type="pres">
      <dgm:prSet presAssocID="{6421BAB2-04B6-476B-8F5E-98D607FF0829}" presName="rootText3" presStyleLbl="asst2" presStyleIdx="2" presStyleCnt="4">
        <dgm:presLayoutVars>
          <dgm:chPref val="3"/>
        </dgm:presLayoutVars>
      </dgm:prSet>
      <dgm:spPr/>
    </dgm:pt>
    <dgm:pt modelId="{FEE5866A-7D00-4B3F-B4E9-6B1F5FF680DF}" type="pres">
      <dgm:prSet presAssocID="{6421BAB2-04B6-476B-8F5E-98D607FF0829}" presName="rootConnector3" presStyleLbl="asst2" presStyleIdx="2" presStyleCnt="4"/>
      <dgm:spPr/>
    </dgm:pt>
    <dgm:pt modelId="{C37CDEDE-46FB-4555-B409-2A42F34B6AB9}" type="pres">
      <dgm:prSet presAssocID="{6421BAB2-04B6-476B-8F5E-98D607FF0829}" presName="hierChild6" presStyleCnt="0"/>
      <dgm:spPr/>
    </dgm:pt>
    <dgm:pt modelId="{C8D21DBB-1FD7-4BB6-A770-019388CAB7B2}" type="pres">
      <dgm:prSet presAssocID="{6421BAB2-04B6-476B-8F5E-98D607FF0829}" presName="hierChild7" presStyleCnt="0"/>
      <dgm:spPr/>
    </dgm:pt>
    <dgm:pt modelId="{289C7E17-0A73-4003-A532-66D9C63849A4}" type="pres">
      <dgm:prSet presAssocID="{DE8DA85A-80EE-49EF-A031-059E6E35563B}" presName="Name111" presStyleLbl="parChTrans1D3" presStyleIdx="3" presStyleCnt="4"/>
      <dgm:spPr/>
    </dgm:pt>
    <dgm:pt modelId="{B45915BA-3083-49F6-B932-F4D52AB36714}" type="pres">
      <dgm:prSet presAssocID="{5B89FB33-722A-4A42-9B27-C8AEAFD08805}" presName="hierRoot3" presStyleCnt="0">
        <dgm:presLayoutVars>
          <dgm:hierBranch val="init"/>
        </dgm:presLayoutVars>
      </dgm:prSet>
      <dgm:spPr/>
    </dgm:pt>
    <dgm:pt modelId="{6A3DC327-B81C-4057-AD47-9357A99B4209}" type="pres">
      <dgm:prSet presAssocID="{5B89FB33-722A-4A42-9B27-C8AEAFD08805}" presName="rootComposite3" presStyleCnt="0"/>
      <dgm:spPr/>
    </dgm:pt>
    <dgm:pt modelId="{449A5EE3-F76B-4D27-8159-6E8479F3716B}" type="pres">
      <dgm:prSet presAssocID="{5B89FB33-722A-4A42-9B27-C8AEAFD08805}" presName="rootText3" presStyleLbl="asst2" presStyleIdx="3" presStyleCnt="4">
        <dgm:presLayoutVars>
          <dgm:chPref val="3"/>
        </dgm:presLayoutVars>
      </dgm:prSet>
      <dgm:spPr/>
    </dgm:pt>
    <dgm:pt modelId="{43B01552-36AC-4EBE-A795-BB8F994F6FE3}" type="pres">
      <dgm:prSet presAssocID="{5B89FB33-722A-4A42-9B27-C8AEAFD08805}" presName="rootConnector3" presStyleLbl="asst2" presStyleIdx="3" presStyleCnt="4"/>
      <dgm:spPr/>
    </dgm:pt>
    <dgm:pt modelId="{53E24FB6-650E-4822-9384-8E579B102EA3}" type="pres">
      <dgm:prSet presAssocID="{5B89FB33-722A-4A42-9B27-C8AEAFD08805}" presName="hierChild6" presStyleCnt="0"/>
      <dgm:spPr/>
    </dgm:pt>
    <dgm:pt modelId="{2AA5BEC6-FADD-413D-A95F-7DECCD8BF032}" type="pres">
      <dgm:prSet presAssocID="{5B89FB33-722A-4A42-9B27-C8AEAFD08805}" presName="hierChild7" presStyleCnt="0"/>
      <dgm:spPr/>
    </dgm:pt>
    <dgm:pt modelId="{78000280-BEEF-4DEF-AF86-5CB33E29FA86}" type="pres">
      <dgm:prSet presAssocID="{45643D23-C8F9-4C8B-B2C5-DE27B7E03F34}" presName="hierChild3" presStyleCnt="0"/>
      <dgm:spPr/>
    </dgm:pt>
  </dgm:ptLst>
  <dgm:cxnLst>
    <dgm:cxn modelId="{0A39C406-BCF5-4CDF-A0B5-76DCD25B36C5}" type="presOf" srcId="{45643D23-C8F9-4C8B-B2C5-DE27B7E03F34}" destId="{154C373D-8D9A-4A7A-927E-BAF415F94255}" srcOrd="0" destOrd="0" presId="urn:microsoft.com/office/officeart/2005/8/layout/orgChart1"/>
    <dgm:cxn modelId="{97AD840E-4FB6-454F-903B-64B447C0C2B5}" srcId="{F0BDA1F1-E7B0-4668-82B3-6E7025A10D4B}" destId="{9E91F4B9-98E2-48AE-9AB8-F4A7443429F3}" srcOrd="1" destOrd="0" parTransId="{B8E2D71A-B884-4808-956B-C2862C87FB41}" sibTransId="{B539C012-0F65-4B99-9F7C-D8E1D96CBC20}"/>
    <dgm:cxn modelId="{812FE910-D5A1-4CDC-A133-5C11FE4E0F7A}" type="presOf" srcId="{70EE1E7B-521B-4EF8-B949-C05D85A2D4A3}" destId="{57A04897-C79B-45B6-89BC-C9ECA28A3760}" srcOrd="0" destOrd="0" presId="urn:microsoft.com/office/officeart/2005/8/layout/orgChart1"/>
    <dgm:cxn modelId="{C5B3F010-12AF-45FD-A556-C2A7721BC432}" type="presOf" srcId="{859ACACD-0253-4351-9E90-3671E5C7F36F}" destId="{05376BFE-997E-4EDF-A983-C1F0F106309B}" srcOrd="0" destOrd="0" presId="urn:microsoft.com/office/officeart/2005/8/layout/orgChart1"/>
    <dgm:cxn modelId="{E81F8314-00E9-48DA-A768-A781CC812648}" type="presOf" srcId="{FBBF0A9E-7C1A-4400-9FBF-63918F46A0FC}" destId="{6F4A5951-657F-4A39-B378-C014B7BF5FC1}" srcOrd="0" destOrd="0" presId="urn:microsoft.com/office/officeart/2005/8/layout/orgChart1"/>
    <dgm:cxn modelId="{94AF1F17-01AB-4929-8CF0-777FDA515BCC}" type="presOf" srcId="{B8E2D71A-B884-4808-956B-C2862C87FB41}" destId="{73DF8948-15BE-4E11-BDDA-4D91003E9E5F}" srcOrd="0" destOrd="0" presId="urn:microsoft.com/office/officeart/2005/8/layout/orgChart1"/>
    <dgm:cxn modelId="{2F6AA921-2571-4AF0-903B-E96C0AA0DE78}" type="presOf" srcId="{A7437DD8-11EE-4ADB-8029-39B43DE928B0}" destId="{3CC10C39-C44C-4F24-BEF7-D4666806C223}" srcOrd="0" destOrd="0" presId="urn:microsoft.com/office/officeart/2005/8/layout/orgChart1"/>
    <dgm:cxn modelId="{BBEFC823-FEF3-4F16-9E43-B174E52FB6F9}" type="presOf" srcId="{0D2F7B41-C95E-441A-9094-B8EBD84EC706}" destId="{E497CED1-68E0-4B9B-A66C-132DB1726341}" srcOrd="0" destOrd="0" presId="urn:microsoft.com/office/officeart/2005/8/layout/orgChart1"/>
    <dgm:cxn modelId="{0894F233-C8ED-4154-A2A8-7FE27A63BD16}" srcId="{45643D23-C8F9-4C8B-B2C5-DE27B7E03F34}" destId="{F0BDA1F1-E7B0-4668-82B3-6E7025A10D4B}" srcOrd="0" destOrd="0" parTransId="{840EB087-7754-4489-ACC3-72A25AD3456E}" sibTransId="{0B80C77E-3E4F-4EBF-A3DA-765953E2A97C}"/>
    <dgm:cxn modelId="{C936795E-26DF-4C95-99F2-4F14D394DA11}" type="presOf" srcId="{5B89FB33-722A-4A42-9B27-C8AEAFD08805}" destId="{449A5EE3-F76B-4D27-8159-6E8479F3716B}" srcOrd="0" destOrd="0" presId="urn:microsoft.com/office/officeart/2005/8/layout/orgChart1"/>
    <dgm:cxn modelId="{0D21B246-A811-4ADF-8666-BBCF1DE4C3D9}" type="presOf" srcId="{840EB087-7754-4489-ACC3-72A25AD3456E}" destId="{4AC2C864-E6B9-4B3A-BF57-2A3789C7AAF5}" srcOrd="0" destOrd="0" presId="urn:microsoft.com/office/officeart/2005/8/layout/orgChart1"/>
    <dgm:cxn modelId="{23834A4C-041A-4F12-8880-816D5AA18AAB}" type="presOf" srcId="{F0BDA1F1-E7B0-4668-82B3-6E7025A10D4B}" destId="{39B67DA7-4CBD-4C81-B6FF-9E08B6B68C0D}" srcOrd="1" destOrd="0" presId="urn:microsoft.com/office/officeart/2005/8/layout/orgChart1"/>
    <dgm:cxn modelId="{78387E6E-BDB7-4185-A5F0-C597BB929C7B}" srcId="{45643D23-C8F9-4C8B-B2C5-DE27B7E03F34}" destId="{836A3EDC-1DEF-4BD8-80C4-4C585931D686}" srcOrd="1" destOrd="0" parTransId="{3DA45453-A127-4EF2-85B6-8A5BC3739BB8}" sibTransId="{9CC7E9E6-8477-4113-904C-35B595AD0EC2}"/>
    <dgm:cxn modelId="{1C29A04F-0F95-43A3-AFC8-CF3A40AC03A0}" srcId="{513786FA-5CC0-44D4-8482-A5A9CE9540E8}" destId="{45643D23-C8F9-4C8B-B2C5-DE27B7E03F34}" srcOrd="0" destOrd="0" parTransId="{C9A8FA6D-060B-4967-AD39-064B362D5382}" sibTransId="{B2F436BE-AF18-4072-8595-B1DE68B46A12}"/>
    <dgm:cxn modelId="{90901D76-F393-4116-9C7C-DAFE7F8272F0}" type="presOf" srcId="{3DA45453-A127-4EF2-85B6-8A5BC3739BB8}" destId="{702B26B0-7B0A-43E5-BA34-8122D50F2BCC}" srcOrd="0" destOrd="0" presId="urn:microsoft.com/office/officeart/2005/8/layout/orgChart1"/>
    <dgm:cxn modelId="{CA2D5B7C-ED75-4FC6-9C6D-03E04C21B602}" type="presOf" srcId="{6421BAB2-04B6-476B-8F5E-98D607FF0829}" destId="{FEE5866A-7D00-4B3F-B4E9-6B1F5FF680DF}" srcOrd="1" destOrd="0" presId="urn:microsoft.com/office/officeart/2005/8/layout/orgChart1"/>
    <dgm:cxn modelId="{ECADFA8A-CF96-49EF-9CFA-DAC8966E1AB8}" type="presOf" srcId="{513786FA-5CC0-44D4-8482-A5A9CE9540E8}" destId="{F4B5D4AF-EB40-429A-AF6D-11F49B58D67D}" srcOrd="0" destOrd="0" presId="urn:microsoft.com/office/officeart/2005/8/layout/orgChart1"/>
    <dgm:cxn modelId="{57322097-39BF-4981-9D84-E955B8BA0024}" type="presOf" srcId="{F32EBDB8-B893-4E27-B26F-90651AB90B6F}" destId="{FA52DD78-6249-489F-9122-40E47838A212}" srcOrd="0" destOrd="0" presId="urn:microsoft.com/office/officeart/2005/8/layout/orgChart1"/>
    <dgm:cxn modelId="{83C08B99-7691-4F7F-A9C7-657FA3C31410}" type="presOf" srcId="{40650DCF-9662-400D-912A-3F1BB1CCDD7E}" destId="{34225E48-BB7F-48FA-BE73-CBFAEBF76D1F}" srcOrd="0" destOrd="0" presId="urn:microsoft.com/office/officeart/2005/8/layout/orgChart1"/>
    <dgm:cxn modelId="{887DB49B-75E3-4F5C-A12B-330C24030F4B}" type="presOf" srcId="{FBBF0A9E-7C1A-4400-9FBF-63918F46A0FC}" destId="{01D46F48-F63C-48B4-9D13-DFFD81BE1DCB}" srcOrd="1" destOrd="0" presId="urn:microsoft.com/office/officeart/2005/8/layout/orgChart1"/>
    <dgm:cxn modelId="{D7056FA1-3F9F-4CE2-8366-5749A80BB485}" type="presOf" srcId="{5B89FB33-722A-4A42-9B27-C8AEAFD08805}" destId="{43B01552-36AC-4EBE-A795-BB8F994F6FE3}" srcOrd="1" destOrd="0" presId="urn:microsoft.com/office/officeart/2005/8/layout/orgChart1"/>
    <dgm:cxn modelId="{BB8670A1-1702-4D15-866D-BD54B093A9CA}" type="presOf" srcId="{836A3EDC-1DEF-4BD8-80C4-4C585931D686}" destId="{9CE0E89D-8213-4FFC-AF67-80619628FB67}" srcOrd="1" destOrd="0" presId="urn:microsoft.com/office/officeart/2005/8/layout/orgChart1"/>
    <dgm:cxn modelId="{CA79C8A2-EB4C-4D48-80B0-98FB511B8263}" type="presOf" srcId="{9E91F4B9-98E2-48AE-9AB8-F4A7443429F3}" destId="{852C1628-6E06-4582-BFFA-E311449DCA0D}" srcOrd="0" destOrd="0" presId="urn:microsoft.com/office/officeart/2005/8/layout/orgChart1"/>
    <dgm:cxn modelId="{5DB1D4AD-1E0E-40BE-8F9D-9294A68A955D}" type="presOf" srcId="{6421BAB2-04B6-476B-8F5E-98D607FF0829}" destId="{FAF4EA39-D015-4150-B5BC-1E36568B6D61}" srcOrd="0" destOrd="0" presId="urn:microsoft.com/office/officeart/2005/8/layout/orgChart1"/>
    <dgm:cxn modelId="{B89C25BD-EE02-42B4-B943-67B14A5FA080}" srcId="{F0BDA1F1-E7B0-4668-82B3-6E7025A10D4B}" destId="{FBBF0A9E-7C1A-4400-9FBF-63918F46A0FC}" srcOrd="0" destOrd="0" parTransId="{A7437DD8-11EE-4ADB-8029-39B43DE928B0}" sibTransId="{EAEFAA02-FE28-4E2D-816C-2F7589A18A0D}"/>
    <dgm:cxn modelId="{6D9DFDBD-42F4-4986-87D5-E4548E7B91FD}" srcId="{45643D23-C8F9-4C8B-B2C5-DE27B7E03F34}" destId="{40650DCF-9662-400D-912A-3F1BB1CCDD7E}" srcOrd="3" destOrd="0" parTransId="{0D2F7B41-C95E-441A-9094-B8EBD84EC706}" sibTransId="{76C91038-2761-4827-AA4C-652F4F4274BB}"/>
    <dgm:cxn modelId="{1D3B2BCB-80C2-40F8-94FF-93BFE665840C}" type="presOf" srcId="{9E91F4B9-98E2-48AE-9AB8-F4A7443429F3}" destId="{6CA8AC4B-04CB-4AAD-8E96-1766193B9AAD}" srcOrd="1" destOrd="0" presId="urn:microsoft.com/office/officeart/2005/8/layout/orgChart1"/>
    <dgm:cxn modelId="{F6153ACF-D0FE-4876-9138-9742D32006BC}" type="presOf" srcId="{F0BDA1F1-E7B0-4668-82B3-6E7025A10D4B}" destId="{5EC3D4D6-9A0F-464C-86D8-B8357040C7FE}" srcOrd="0" destOrd="0" presId="urn:microsoft.com/office/officeart/2005/8/layout/orgChart1"/>
    <dgm:cxn modelId="{3C0C33D6-5B0B-4CB2-8F61-6BFFC0760436}" type="presOf" srcId="{45643D23-C8F9-4C8B-B2C5-DE27B7E03F34}" destId="{0E98BF08-F791-487F-BD56-0E7A38537758}" srcOrd="1" destOrd="0" presId="urn:microsoft.com/office/officeart/2005/8/layout/orgChart1"/>
    <dgm:cxn modelId="{B8A5C0D9-BFA0-478D-9D9E-C80D00AEBF04}" srcId="{45643D23-C8F9-4C8B-B2C5-DE27B7E03F34}" destId="{70EE1E7B-521B-4EF8-B949-C05D85A2D4A3}" srcOrd="2" destOrd="0" parTransId="{859ACACD-0253-4351-9E90-3671E5C7F36F}" sibTransId="{178F8524-5F64-4182-81FE-3DEF95C19283}"/>
    <dgm:cxn modelId="{5ACF94DD-C180-4AC3-BF05-93A38B8911CC}" type="presOf" srcId="{40650DCF-9662-400D-912A-3F1BB1CCDD7E}" destId="{613C2F26-7014-4585-AA30-A26874C23574}" srcOrd="1" destOrd="0" presId="urn:microsoft.com/office/officeart/2005/8/layout/orgChart1"/>
    <dgm:cxn modelId="{7AB3B6EB-E551-4E4B-9AFA-CAB88BAA12C6}" srcId="{40650DCF-9662-400D-912A-3F1BB1CCDD7E}" destId="{6421BAB2-04B6-476B-8F5E-98D607FF0829}" srcOrd="0" destOrd="0" parTransId="{F32EBDB8-B893-4E27-B26F-90651AB90B6F}" sibTransId="{C9391DF3-CE82-41DD-8C9C-891CF670B280}"/>
    <dgm:cxn modelId="{F166CAEB-33FC-4B89-A955-33A6CC5CC4B5}" type="presOf" srcId="{70EE1E7B-521B-4EF8-B949-C05D85A2D4A3}" destId="{062D99A2-2717-4AD4-A56C-BF9268B74718}" srcOrd="1" destOrd="0" presId="urn:microsoft.com/office/officeart/2005/8/layout/orgChart1"/>
    <dgm:cxn modelId="{C5B652F6-EEBB-4A62-B9CA-03EBFCF57C8D}" srcId="{40650DCF-9662-400D-912A-3F1BB1CCDD7E}" destId="{5B89FB33-722A-4A42-9B27-C8AEAFD08805}" srcOrd="1" destOrd="0" parTransId="{DE8DA85A-80EE-49EF-A031-059E6E35563B}" sibTransId="{66171161-15D2-47E3-9BC4-E4B4D2B4A902}"/>
    <dgm:cxn modelId="{1A6629F8-87BE-4E17-89B0-3791EC6D4866}" type="presOf" srcId="{836A3EDC-1DEF-4BD8-80C4-4C585931D686}" destId="{8DF02963-514E-498C-9F51-FB66A07837CD}" srcOrd="0" destOrd="0" presId="urn:microsoft.com/office/officeart/2005/8/layout/orgChart1"/>
    <dgm:cxn modelId="{370307F9-CB8A-4B75-A37C-5F4AF09412B0}" type="presOf" srcId="{DE8DA85A-80EE-49EF-A031-059E6E35563B}" destId="{289C7E17-0A73-4003-A532-66D9C63849A4}" srcOrd="0" destOrd="0" presId="urn:microsoft.com/office/officeart/2005/8/layout/orgChart1"/>
    <dgm:cxn modelId="{4D7CDFAF-700A-4BEC-B31E-36A788E1D55F}" type="presParOf" srcId="{F4B5D4AF-EB40-429A-AF6D-11F49B58D67D}" destId="{FC591CFF-FF92-4850-8410-C88B613F9087}" srcOrd="0" destOrd="0" presId="urn:microsoft.com/office/officeart/2005/8/layout/orgChart1"/>
    <dgm:cxn modelId="{F9BD067E-C46C-44AB-8AD7-AC9576FBDC65}" type="presParOf" srcId="{FC591CFF-FF92-4850-8410-C88B613F9087}" destId="{FCD91349-734F-46FC-87D7-814DCEECB1BE}" srcOrd="0" destOrd="0" presId="urn:microsoft.com/office/officeart/2005/8/layout/orgChart1"/>
    <dgm:cxn modelId="{957B16F5-3ADC-4625-93F2-7780C9675AE4}" type="presParOf" srcId="{FCD91349-734F-46FC-87D7-814DCEECB1BE}" destId="{154C373D-8D9A-4A7A-927E-BAF415F94255}" srcOrd="0" destOrd="0" presId="urn:microsoft.com/office/officeart/2005/8/layout/orgChart1"/>
    <dgm:cxn modelId="{C26409A7-1C8F-46C9-927F-D296B7DDE488}" type="presParOf" srcId="{FCD91349-734F-46FC-87D7-814DCEECB1BE}" destId="{0E98BF08-F791-487F-BD56-0E7A38537758}" srcOrd="1" destOrd="0" presId="urn:microsoft.com/office/officeart/2005/8/layout/orgChart1"/>
    <dgm:cxn modelId="{90A14551-4D70-44B6-9E49-07943BAA0610}" type="presParOf" srcId="{FC591CFF-FF92-4850-8410-C88B613F9087}" destId="{AB277D26-E9D0-44C4-8D41-04F0E3CB31FA}" srcOrd="1" destOrd="0" presId="urn:microsoft.com/office/officeart/2005/8/layout/orgChart1"/>
    <dgm:cxn modelId="{65F21EC4-4AAA-4A4F-9547-E3B8582CB81A}" type="presParOf" srcId="{AB277D26-E9D0-44C4-8D41-04F0E3CB31FA}" destId="{4AC2C864-E6B9-4B3A-BF57-2A3789C7AAF5}" srcOrd="0" destOrd="0" presId="urn:microsoft.com/office/officeart/2005/8/layout/orgChart1"/>
    <dgm:cxn modelId="{691C7691-985C-4758-9595-EFCD65CF63F8}" type="presParOf" srcId="{AB277D26-E9D0-44C4-8D41-04F0E3CB31FA}" destId="{F624EC0D-C4F8-4800-AEA4-99BF60C5E044}" srcOrd="1" destOrd="0" presId="urn:microsoft.com/office/officeart/2005/8/layout/orgChart1"/>
    <dgm:cxn modelId="{BA151000-0283-4BA2-916D-6C0C930943E3}" type="presParOf" srcId="{F624EC0D-C4F8-4800-AEA4-99BF60C5E044}" destId="{9B6DD89B-E4E3-4F70-9A02-3D808911C2C3}" srcOrd="0" destOrd="0" presId="urn:microsoft.com/office/officeart/2005/8/layout/orgChart1"/>
    <dgm:cxn modelId="{21559B8E-D12E-4AC4-8B53-B6DB160228D9}" type="presParOf" srcId="{9B6DD89B-E4E3-4F70-9A02-3D808911C2C3}" destId="{5EC3D4D6-9A0F-464C-86D8-B8357040C7FE}" srcOrd="0" destOrd="0" presId="urn:microsoft.com/office/officeart/2005/8/layout/orgChart1"/>
    <dgm:cxn modelId="{520140AB-9704-492C-B655-0AED8C7B6990}" type="presParOf" srcId="{9B6DD89B-E4E3-4F70-9A02-3D808911C2C3}" destId="{39B67DA7-4CBD-4C81-B6FF-9E08B6B68C0D}" srcOrd="1" destOrd="0" presId="urn:microsoft.com/office/officeart/2005/8/layout/orgChart1"/>
    <dgm:cxn modelId="{2871D6CA-A5AC-48F9-BB13-2149099EBC5A}" type="presParOf" srcId="{F624EC0D-C4F8-4800-AEA4-99BF60C5E044}" destId="{40F11837-E5FC-4647-BAEE-FA76E8C2FBC0}" srcOrd="1" destOrd="0" presId="urn:microsoft.com/office/officeart/2005/8/layout/orgChart1"/>
    <dgm:cxn modelId="{72E98BCC-04B6-4166-918E-599BF181EB97}" type="presParOf" srcId="{F624EC0D-C4F8-4800-AEA4-99BF60C5E044}" destId="{D46770C5-BEEF-4F4F-A47C-71526F2F9819}" srcOrd="2" destOrd="0" presId="urn:microsoft.com/office/officeart/2005/8/layout/orgChart1"/>
    <dgm:cxn modelId="{9C986493-C39C-4F46-8849-4A8DBD627D19}" type="presParOf" srcId="{D46770C5-BEEF-4F4F-A47C-71526F2F9819}" destId="{3CC10C39-C44C-4F24-BEF7-D4666806C223}" srcOrd="0" destOrd="0" presId="urn:microsoft.com/office/officeart/2005/8/layout/orgChart1"/>
    <dgm:cxn modelId="{DE53AE7F-AAC8-4814-8837-785118287F37}" type="presParOf" srcId="{D46770C5-BEEF-4F4F-A47C-71526F2F9819}" destId="{4C799716-0A03-4D76-BC1D-A7495C671496}" srcOrd="1" destOrd="0" presId="urn:microsoft.com/office/officeart/2005/8/layout/orgChart1"/>
    <dgm:cxn modelId="{6E3231DD-8E34-499F-BE27-E3B187E12431}" type="presParOf" srcId="{4C799716-0A03-4D76-BC1D-A7495C671496}" destId="{45C9B570-131C-46BC-B914-4C8D8E97015F}" srcOrd="0" destOrd="0" presId="urn:microsoft.com/office/officeart/2005/8/layout/orgChart1"/>
    <dgm:cxn modelId="{14E1D350-3B0B-4244-81DF-2911E8361D68}" type="presParOf" srcId="{45C9B570-131C-46BC-B914-4C8D8E97015F}" destId="{6F4A5951-657F-4A39-B378-C014B7BF5FC1}" srcOrd="0" destOrd="0" presId="urn:microsoft.com/office/officeart/2005/8/layout/orgChart1"/>
    <dgm:cxn modelId="{ACC43F8E-2FAD-4BA0-A74B-FC41DE092743}" type="presParOf" srcId="{45C9B570-131C-46BC-B914-4C8D8E97015F}" destId="{01D46F48-F63C-48B4-9D13-DFFD81BE1DCB}" srcOrd="1" destOrd="0" presId="urn:microsoft.com/office/officeart/2005/8/layout/orgChart1"/>
    <dgm:cxn modelId="{7E9ABBB2-D2DB-4307-BCE9-359E171B3173}" type="presParOf" srcId="{4C799716-0A03-4D76-BC1D-A7495C671496}" destId="{B12CAE6C-2600-4709-87CC-4F55BF3B222D}" srcOrd="1" destOrd="0" presId="urn:microsoft.com/office/officeart/2005/8/layout/orgChart1"/>
    <dgm:cxn modelId="{9A24291F-0227-4AEB-A95A-6676DBDDFF7B}" type="presParOf" srcId="{4C799716-0A03-4D76-BC1D-A7495C671496}" destId="{95335528-16E0-4966-880D-13D297759D5C}" srcOrd="2" destOrd="0" presId="urn:microsoft.com/office/officeart/2005/8/layout/orgChart1"/>
    <dgm:cxn modelId="{63AE8245-7727-47E6-9D26-F744B6EE76AB}" type="presParOf" srcId="{D46770C5-BEEF-4F4F-A47C-71526F2F9819}" destId="{73DF8948-15BE-4E11-BDDA-4D91003E9E5F}" srcOrd="2" destOrd="0" presId="urn:microsoft.com/office/officeart/2005/8/layout/orgChart1"/>
    <dgm:cxn modelId="{4B0EC713-10D2-4509-88CE-5610E5C8A083}" type="presParOf" srcId="{D46770C5-BEEF-4F4F-A47C-71526F2F9819}" destId="{C2988A30-C100-4C85-A078-10346732B798}" srcOrd="3" destOrd="0" presId="urn:microsoft.com/office/officeart/2005/8/layout/orgChart1"/>
    <dgm:cxn modelId="{126C21FB-C409-459C-B09C-3B45C09D9BEE}" type="presParOf" srcId="{C2988A30-C100-4C85-A078-10346732B798}" destId="{B08B6889-9991-424F-867F-057098E47280}" srcOrd="0" destOrd="0" presId="urn:microsoft.com/office/officeart/2005/8/layout/orgChart1"/>
    <dgm:cxn modelId="{7632414C-A707-4D19-8C9E-53F659F806AD}" type="presParOf" srcId="{B08B6889-9991-424F-867F-057098E47280}" destId="{852C1628-6E06-4582-BFFA-E311449DCA0D}" srcOrd="0" destOrd="0" presId="urn:microsoft.com/office/officeart/2005/8/layout/orgChart1"/>
    <dgm:cxn modelId="{CE997643-DD09-48E3-83D3-365EBD13156C}" type="presParOf" srcId="{B08B6889-9991-424F-867F-057098E47280}" destId="{6CA8AC4B-04CB-4AAD-8E96-1766193B9AAD}" srcOrd="1" destOrd="0" presId="urn:microsoft.com/office/officeart/2005/8/layout/orgChart1"/>
    <dgm:cxn modelId="{7DD3F112-1FF3-4DB6-B298-4012980838EB}" type="presParOf" srcId="{C2988A30-C100-4C85-A078-10346732B798}" destId="{9E817F30-2EEE-436F-832D-2F3E95B192C3}" srcOrd="1" destOrd="0" presId="urn:microsoft.com/office/officeart/2005/8/layout/orgChart1"/>
    <dgm:cxn modelId="{41F19C5A-E377-4ABF-971B-448A95CF9D69}" type="presParOf" srcId="{C2988A30-C100-4C85-A078-10346732B798}" destId="{AB5CF381-6788-4965-938E-59851C8BB2E0}" srcOrd="2" destOrd="0" presId="urn:microsoft.com/office/officeart/2005/8/layout/orgChart1"/>
    <dgm:cxn modelId="{A5B50EB7-D341-4503-AFD7-17DBAE620CDD}" type="presParOf" srcId="{AB277D26-E9D0-44C4-8D41-04F0E3CB31FA}" destId="{702B26B0-7B0A-43E5-BA34-8122D50F2BCC}" srcOrd="2" destOrd="0" presId="urn:microsoft.com/office/officeart/2005/8/layout/orgChart1"/>
    <dgm:cxn modelId="{EF1B934D-89FE-4190-855A-97CC5B655812}" type="presParOf" srcId="{AB277D26-E9D0-44C4-8D41-04F0E3CB31FA}" destId="{955BC271-65E8-42AC-B7A1-9ED8475A3F52}" srcOrd="3" destOrd="0" presId="urn:microsoft.com/office/officeart/2005/8/layout/orgChart1"/>
    <dgm:cxn modelId="{6C5C1CD5-EE0E-4FFB-8134-32907DDD9152}" type="presParOf" srcId="{955BC271-65E8-42AC-B7A1-9ED8475A3F52}" destId="{A60F7BD0-4D35-40AC-BD2D-C2C99429CB03}" srcOrd="0" destOrd="0" presId="urn:microsoft.com/office/officeart/2005/8/layout/orgChart1"/>
    <dgm:cxn modelId="{4807364B-72B9-49C2-AA44-E91C84DA93B8}" type="presParOf" srcId="{A60F7BD0-4D35-40AC-BD2D-C2C99429CB03}" destId="{8DF02963-514E-498C-9F51-FB66A07837CD}" srcOrd="0" destOrd="0" presId="urn:microsoft.com/office/officeart/2005/8/layout/orgChart1"/>
    <dgm:cxn modelId="{20BCAD26-7701-464B-A54D-4844AA2272F1}" type="presParOf" srcId="{A60F7BD0-4D35-40AC-BD2D-C2C99429CB03}" destId="{9CE0E89D-8213-4FFC-AF67-80619628FB67}" srcOrd="1" destOrd="0" presId="urn:microsoft.com/office/officeart/2005/8/layout/orgChart1"/>
    <dgm:cxn modelId="{7EDAFDDB-B86D-43BC-B1FB-50F7E27C14E6}" type="presParOf" srcId="{955BC271-65E8-42AC-B7A1-9ED8475A3F52}" destId="{13820448-7988-4DB3-90E4-BC28FA386272}" srcOrd="1" destOrd="0" presId="urn:microsoft.com/office/officeart/2005/8/layout/orgChart1"/>
    <dgm:cxn modelId="{ECC97505-2DD7-4BFF-92CD-687FFFED3173}" type="presParOf" srcId="{955BC271-65E8-42AC-B7A1-9ED8475A3F52}" destId="{977D8E7B-D0EE-436D-B078-4254E2900919}" srcOrd="2" destOrd="0" presId="urn:microsoft.com/office/officeart/2005/8/layout/orgChart1"/>
    <dgm:cxn modelId="{AD4B2182-F44E-450D-865E-B0B4ABE6B604}" type="presParOf" srcId="{AB277D26-E9D0-44C4-8D41-04F0E3CB31FA}" destId="{05376BFE-997E-4EDF-A983-C1F0F106309B}" srcOrd="4" destOrd="0" presId="urn:microsoft.com/office/officeart/2005/8/layout/orgChart1"/>
    <dgm:cxn modelId="{D444CB37-E5DF-4C84-B279-78DF38DA3347}" type="presParOf" srcId="{AB277D26-E9D0-44C4-8D41-04F0E3CB31FA}" destId="{94BEB610-1058-4969-8F7B-880CFFB37927}" srcOrd="5" destOrd="0" presId="urn:microsoft.com/office/officeart/2005/8/layout/orgChart1"/>
    <dgm:cxn modelId="{2406E39F-7807-47C3-924E-7EC84C2A0416}" type="presParOf" srcId="{94BEB610-1058-4969-8F7B-880CFFB37927}" destId="{E6FF1B63-B84A-4E4B-B7B0-24744CA1B139}" srcOrd="0" destOrd="0" presId="urn:microsoft.com/office/officeart/2005/8/layout/orgChart1"/>
    <dgm:cxn modelId="{A3FB67B5-7002-4748-A4A3-53D7F2EB9309}" type="presParOf" srcId="{E6FF1B63-B84A-4E4B-B7B0-24744CA1B139}" destId="{57A04897-C79B-45B6-89BC-C9ECA28A3760}" srcOrd="0" destOrd="0" presId="urn:microsoft.com/office/officeart/2005/8/layout/orgChart1"/>
    <dgm:cxn modelId="{ED943D2D-21D4-4EF4-8BA2-FF53FA02DDCD}" type="presParOf" srcId="{E6FF1B63-B84A-4E4B-B7B0-24744CA1B139}" destId="{062D99A2-2717-4AD4-A56C-BF9268B74718}" srcOrd="1" destOrd="0" presId="urn:microsoft.com/office/officeart/2005/8/layout/orgChart1"/>
    <dgm:cxn modelId="{7127B973-8F6C-4F1D-BB28-0757EA78EB0B}" type="presParOf" srcId="{94BEB610-1058-4969-8F7B-880CFFB37927}" destId="{5F334FFD-8D3D-448F-BC3B-7B0A6C0BC18D}" srcOrd="1" destOrd="0" presId="urn:microsoft.com/office/officeart/2005/8/layout/orgChart1"/>
    <dgm:cxn modelId="{6852C838-E9F1-483E-9C31-AAEDC0F19EA6}" type="presParOf" srcId="{94BEB610-1058-4969-8F7B-880CFFB37927}" destId="{9282A92A-A2B3-473C-81D2-D298B49C1099}" srcOrd="2" destOrd="0" presId="urn:microsoft.com/office/officeart/2005/8/layout/orgChart1"/>
    <dgm:cxn modelId="{422A05F2-AEA1-4388-97BF-F571A55BDFA8}" type="presParOf" srcId="{AB277D26-E9D0-44C4-8D41-04F0E3CB31FA}" destId="{E497CED1-68E0-4B9B-A66C-132DB1726341}" srcOrd="6" destOrd="0" presId="urn:microsoft.com/office/officeart/2005/8/layout/orgChart1"/>
    <dgm:cxn modelId="{285ADDF7-C04E-480E-B4ED-721AAEEBC2B5}" type="presParOf" srcId="{AB277D26-E9D0-44C4-8D41-04F0E3CB31FA}" destId="{A40FD65B-58E6-414C-8B44-0AE8372C7A1D}" srcOrd="7" destOrd="0" presId="urn:microsoft.com/office/officeart/2005/8/layout/orgChart1"/>
    <dgm:cxn modelId="{F107964A-61CB-4F81-B1CE-6B1CF822A685}" type="presParOf" srcId="{A40FD65B-58E6-414C-8B44-0AE8372C7A1D}" destId="{D3D4CA7A-0248-4065-8DC1-4932E216B2AD}" srcOrd="0" destOrd="0" presId="urn:microsoft.com/office/officeart/2005/8/layout/orgChart1"/>
    <dgm:cxn modelId="{6C3810CC-4C38-4829-A415-3FD698079ACB}" type="presParOf" srcId="{D3D4CA7A-0248-4065-8DC1-4932E216B2AD}" destId="{34225E48-BB7F-48FA-BE73-CBFAEBF76D1F}" srcOrd="0" destOrd="0" presId="urn:microsoft.com/office/officeart/2005/8/layout/orgChart1"/>
    <dgm:cxn modelId="{9A6A84F0-56D3-4CD2-B432-DC5A70653A49}" type="presParOf" srcId="{D3D4CA7A-0248-4065-8DC1-4932E216B2AD}" destId="{613C2F26-7014-4585-AA30-A26874C23574}" srcOrd="1" destOrd="0" presId="urn:microsoft.com/office/officeart/2005/8/layout/orgChart1"/>
    <dgm:cxn modelId="{BAC4E672-830A-4872-91CF-5F813ACA409B}" type="presParOf" srcId="{A40FD65B-58E6-414C-8B44-0AE8372C7A1D}" destId="{6FA3FA87-9574-4898-AFD0-286C9B4DF253}" srcOrd="1" destOrd="0" presId="urn:microsoft.com/office/officeart/2005/8/layout/orgChart1"/>
    <dgm:cxn modelId="{2120DF03-AFAF-4009-8E6B-B5A7E626A03C}" type="presParOf" srcId="{A40FD65B-58E6-414C-8B44-0AE8372C7A1D}" destId="{5F694972-9906-4D3F-AA88-ACBEF59028C7}" srcOrd="2" destOrd="0" presId="urn:microsoft.com/office/officeart/2005/8/layout/orgChart1"/>
    <dgm:cxn modelId="{07EC51C3-FA6D-456F-9628-D7F27492D97B}" type="presParOf" srcId="{5F694972-9906-4D3F-AA88-ACBEF59028C7}" destId="{FA52DD78-6249-489F-9122-40E47838A212}" srcOrd="0" destOrd="0" presId="urn:microsoft.com/office/officeart/2005/8/layout/orgChart1"/>
    <dgm:cxn modelId="{E78B5A4F-C9AB-4701-9600-8F9038E7DC22}" type="presParOf" srcId="{5F694972-9906-4D3F-AA88-ACBEF59028C7}" destId="{D4C15DE5-44AE-4AB3-BBBE-1A006D3D6C79}" srcOrd="1" destOrd="0" presId="urn:microsoft.com/office/officeart/2005/8/layout/orgChart1"/>
    <dgm:cxn modelId="{AAA83036-9648-4894-A4AE-3E5AE268D7D2}" type="presParOf" srcId="{D4C15DE5-44AE-4AB3-BBBE-1A006D3D6C79}" destId="{A8F02A64-0C8A-4340-B64D-0AE9EC7C7AA0}" srcOrd="0" destOrd="0" presId="urn:microsoft.com/office/officeart/2005/8/layout/orgChart1"/>
    <dgm:cxn modelId="{B7346991-CC40-4261-9805-F5EEEB72B029}" type="presParOf" srcId="{A8F02A64-0C8A-4340-B64D-0AE9EC7C7AA0}" destId="{FAF4EA39-D015-4150-B5BC-1E36568B6D61}" srcOrd="0" destOrd="0" presId="urn:microsoft.com/office/officeart/2005/8/layout/orgChart1"/>
    <dgm:cxn modelId="{357E9C28-57B2-4DBC-9432-35F12B4B7712}" type="presParOf" srcId="{A8F02A64-0C8A-4340-B64D-0AE9EC7C7AA0}" destId="{FEE5866A-7D00-4B3F-B4E9-6B1F5FF680DF}" srcOrd="1" destOrd="0" presId="urn:microsoft.com/office/officeart/2005/8/layout/orgChart1"/>
    <dgm:cxn modelId="{92F5320B-CF26-4920-8A38-9D496CDB95D3}" type="presParOf" srcId="{D4C15DE5-44AE-4AB3-BBBE-1A006D3D6C79}" destId="{C37CDEDE-46FB-4555-B409-2A42F34B6AB9}" srcOrd="1" destOrd="0" presId="urn:microsoft.com/office/officeart/2005/8/layout/orgChart1"/>
    <dgm:cxn modelId="{B618A755-F265-45B6-9F3B-4875BC35E940}" type="presParOf" srcId="{D4C15DE5-44AE-4AB3-BBBE-1A006D3D6C79}" destId="{C8D21DBB-1FD7-4BB6-A770-019388CAB7B2}" srcOrd="2" destOrd="0" presId="urn:microsoft.com/office/officeart/2005/8/layout/orgChart1"/>
    <dgm:cxn modelId="{D1307EAA-4ED5-4E68-9166-2ECD609EF2CC}" type="presParOf" srcId="{5F694972-9906-4D3F-AA88-ACBEF59028C7}" destId="{289C7E17-0A73-4003-A532-66D9C63849A4}" srcOrd="2" destOrd="0" presId="urn:microsoft.com/office/officeart/2005/8/layout/orgChart1"/>
    <dgm:cxn modelId="{1355E481-E981-4B64-AE2F-C74FA716C840}" type="presParOf" srcId="{5F694972-9906-4D3F-AA88-ACBEF59028C7}" destId="{B45915BA-3083-49F6-B932-F4D52AB36714}" srcOrd="3" destOrd="0" presId="urn:microsoft.com/office/officeart/2005/8/layout/orgChart1"/>
    <dgm:cxn modelId="{59CAA432-983C-4DFE-946E-00E9C5C05F79}" type="presParOf" srcId="{B45915BA-3083-49F6-B932-F4D52AB36714}" destId="{6A3DC327-B81C-4057-AD47-9357A99B4209}" srcOrd="0" destOrd="0" presId="urn:microsoft.com/office/officeart/2005/8/layout/orgChart1"/>
    <dgm:cxn modelId="{3FCF2F87-024F-4188-A123-291B30FA9C62}" type="presParOf" srcId="{6A3DC327-B81C-4057-AD47-9357A99B4209}" destId="{449A5EE3-F76B-4D27-8159-6E8479F3716B}" srcOrd="0" destOrd="0" presId="urn:microsoft.com/office/officeart/2005/8/layout/orgChart1"/>
    <dgm:cxn modelId="{2B15998E-0A18-4779-8E3F-AA17924AA0EB}" type="presParOf" srcId="{6A3DC327-B81C-4057-AD47-9357A99B4209}" destId="{43B01552-36AC-4EBE-A795-BB8F994F6FE3}" srcOrd="1" destOrd="0" presId="urn:microsoft.com/office/officeart/2005/8/layout/orgChart1"/>
    <dgm:cxn modelId="{FC86992E-00FC-44FA-BBEF-9BBBF35D2587}" type="presParOf" srcId="{B45915BA-3083-49F6-B932-F4D52AB36714}" destId="{53E24FB6-650E-4822-9384-8E579B102EA3}" srcOrd="1" destOrd="0" presId="urn:microsoft.com/office/officeart/2005/8/layout/orgChart1"/>
    <dgm:cxn modelId="{0CCFC133-0F21-4EEB-AE39-6A8E1DA7DDEB}" type="presParOf" srcId="{B45915BA-3083-49F6-B932-F4D52AB36714}" destId="{2AA5BEC6-FADD-413D-A95F-7DECCD8BF032}" srcOrd="2" destOrd="0" presId="urn:microsoft.com/office/officeart/2005/8/layout/orgChart1"/>
    <dgm:cxn modelId="{673F492E-D3BF-4ED0-975A-973387F320AD}" type="presParOf" srcId="{FC591CFF-FF92-4850-8410-C88B613F9087}" destId="{78000280-BEEF-4DEF-AF86-5CB33E29FA8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48B4D-5695-4CBE-9244-82ADC419046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F1CC70-8A59-4210-9534-FF34BACD7C2D}">
      <dgm:prSet phldrT="[Text]"/>
      <dgm:spPr>
        <a:solidFill>
          <a:schemeClr val="bg1"/>
        </a:solidFill>
        <a:ln>
          <a:solidFill>
            <a:schemeClr val="tx1"/>
          </a:solidFill>
        </a:ln>
      </dgm:spPr>
      <dgm:t>
        <a:bodyPr/>
        <a:lstStyle/>
        <a:p>
          <a:r>
            <a:rPr lang="en-US" dirty="0">
              <a:solidFill>
                <a:schemeClr val="tx1"/>
              </a:solidFill>
              <a:latin typeface="Garamond" panose="02020404030301010803" pitchFamily="18" charset="0"/>
            </a:rPr>
            <a:t>Currently does not have a sports management major or club until now</a:t>
          </a:r>
        </a:p>
      </dgm:t>
    </dgm:pt>
    <dgm:pt modelId="{118C7184-D0C7-4E7D-875A-C372BEA6F5C1}" type="parTrans" cxnId="{8639E4E4-746B-4A55-A4F2-B926CA234A08}">
      <dgm:prSet/>
      <dgm:spPr/>
      <dgm:t>
        <a:bodyPr/>
        <a:lstStyle/>
        <a:p>
          <a:endParaRPr lang="en-US"/>
        </a:p>
      </dgm:t>
    </dgm:pt>
    <dgm:pt modelId="{ABFAD79C-8A8A-4641-A9E6-453374766782}" type="sibTrans" cxnId="{8639E4E4-746B-4A55-A4F2-B926CA234A08}">
      <dgm:prSet/>
      <dgm:spPr>
        <a:ln>
          <a:solidFill>
            <a:schemeClr val="tx1"/>
          </a:solidFill>
        </a:ln>
      </dgm:spPr>
      <dgm:t>
        <a:bodyPr/>
        <a:lstStyle/>
        <a:p>
          <a:endParaRPr lang="en-US"/>
        </a:p>
      </dgm:t>
    </dgm:pt>
    <dgm:pt modelId="{5E13DCD6-2422-4558-A292-B98CEBD5AB62}">
      <dgm:prSet phldrT="[Text]"/>
      <dgm:spPr>
        <a:solidFill>
          <a:srgbClr val="FFFFFF"/>
        </a:solidFill>
        <a:ln>
          <a:solidFill>
            <a:schemeClr val="tx1"/>
          </a:solidFill>
        </a:ln>
      </dgm:spPr>
      <dgm:t>
        <a:bodyPr/>
        <a:lstStyle/>
        <a:p>
          <a:r>
            <a:rPr lang="en-US" dirty="0">
              <a:solidFill>
                <a:schemeClr val="tx1"/>
              </a:solidFill>
              <a:latin typeface="Garamond" panose="02020404030301010803" pitchFamily="18" charset="0"/>
            </a:rPr>
            <a:t>A lot of interest in the field, but limited opportunities</a:t>
          </a:r>
        </a:p>
      </dgm:t>
    </dgm:pt>
    <dgm:pt modelId="{44B68FBC-9A70-485D-B53D-D0F582CA801F}" type="parTrans" cxnId="{6D1F433B-A9A8-4921-88CD-0C4CD4AA11F0}">
      <dgm:prSet/>
      <dgm:spPr/>
      <dgm:t>
        <a:bodyPr/>
        <a:lstStyle/>
        <a:p>
          <a:endParaRPr lang="en-US"/>
        </a:p>
      </dgm:t>
    </dgm:pt>
    <dgm:pt modelId="{8F80333D-2914-46D6-ABC4-A6FBF7955358}" type="sibTrans" cxnId="{6D1F433B-A9A8-4921-88CD-0C4CD4AA11F0}">
      <dgm:prSet/>
      <dgm:spPr/>
      <dgm:t>
        <a:bodyPr/>
        <a:lstStyle/>
        <a:p>
          <a:endParaRPr lang="en-US"/>
        </a:p>
      </dgm:t>
    </dgm:pt>
    <dgm:pt modelId="{2D0CF0EA-D9DC-4FDF-AA45-DD5720714AD4}">
      <dgm:prSet phldrT="[Text]"/>
      <dgm:spPr>
        <a:solidFill>
          <a:srgbClr val="FFFFFF"/>
        </a:solidFill>
        <a:ln>
          <a:solidFill>
            <a:srgbClr val="3F3F3F"/>
          </a:solidFill>
        </a:ln>
      </dgm:spPr>
      <dgm:t>
        <a:bodyPr/>
        <a:lstStyle/>
        <a:p>
          <a:r>
            <a:rPr lang="en-US" dirty="0">
              <a:solidFill>
                <a:schemeClr val="tx1"/>
              </a:solidFill>
              <a:latin typeface="Garamond" panose="02020404030301010803" pitchFamily="18" charset="0"/>
            </a:rPr>
            <a:t>Difficult to compete for jobs due to lack of experience</a:t>
          </a:r>
        </a:p>
      </dgm:t>
    </dgm:pt>
    <dgm:pt modelId="{4A707031-3883-4452-A590-EBF1EBCEF1B0}" type="parTrans" cxnId="{6934903B-F0F9-447F-9366-E05E4DB55777}">
      <dgm:prSet/>
      <dgm:spPr/>
      <dgm:t>
        <a:bodyPr/>
        <a:lstStyle/>
        <a:p>
          <a:endParaRPr lang="en-US"/>
        </a:p>
      </dgm:t>
    </dgm:pt>
    <dgm:pt modelId="{62E87235-8A04-4297-A738-F03F1E3DAF20}" type="sibTrans" cxnId="{6934903B-F0F9-447F-9366-E05E4DB55777}">
      <dgm:prSet/>
      <dgm:spPr/>
      <dgm:t>
        <a:bodyPr/>
        <a:lstStyle/>
        <a:p>
          <a:endParaRPr lang="en-US"/>
        </a:p>
      </dgm:t>
    </dgm:pt>
    <dgm:pt modelId="{ED68454B-7913-41AA-849B-B72D2948E578}" type="pres">
      <dgm:prSet presAssocID="{57748B4D-5695-4CBE-9244-82ADC4190466}" presName="Name0" presStyleCnt="0">
        <dgm:presLayoutVars>
          <dgm:chMax val="7"/>
          <dgm:chPref val="7"/>
          <dgm:dir/>
        </dgm:presLayoutVars>
      </dgm:prSet>
      <dgm:spPr/>
    </dgm:pt>
    <dgm:pt modelId="{22DF825B-789F-4D32-A475-F3F2BE5B7B80}" type="pres">
      <dgm:prSet presAssocID="{57748B4D-5695-4CBE-9244-82ADC4190466}" presName="Name1" presStyleCnt="0"/>
      <dgm:spPr/>
    </dgm:pt>
    <dgm:pt modelId="{E7B23966-D9CC-4C94-AB76-A5F215780C1C}" type="pres">
      <dgm:prSet presAssocID="{57748B4D-5695-4CBE-9244-82ADC4190466}" presName="cycle" presStyleCnt="0"/>
      <dgm:spPr/>
    </dgm:pt>
    <dgm:pt modelId="{3F511E73-3A4F-447E-ACA2-7B58036DBF64}" type="pres">
      <dgm:prSet presAssocID="{57748B4D-5695-4CBE-9244-82ADC4190466}" presName="srcNode" presStyleLbl="node1" presStyleIdx="0" presStyleCnt="3"/>
      <dgm:spPr/>
    </dgm:pt>
    <dgm:pt modelId="{077E6197-661B-43AD-A23C-88ACCD455EDB}" type="pres">
      <dgm:prSet presAssocID="{57748B4D-5695-4CBE-9244-82ADC4190466}" presName="conn" presStyleLbl="parChTrans1D2" presStyleIdx="0" presStyleCnt="1"/>
      <dgm:spPr/>
    </dgm:pt>
    <dgm:pt modelId="{FEF37035-AF67-490D-A6DE-5CA67041B08E}" type="pres">
      <dgm:prSet presAssocID="{57748B4D-5695-4CBE-9244-82ADC4190466}" presName="extraNode" presStyleLbl="node1" presStyleIdx="0" presStyleCnt="3"/>
      <dgm:spPr/>
    </dgm:pt>
    <dgm:pt modelId="{18D5C022-D1BE-4BF2-B26D-A16B1437B7CE}" type="pres">
      <dgm:prSet presAssocID="{57748B4D-5695-4CBE-9244-82ADC4190466}" presName="dstNode" presStyleLbl="node1" presStyleIdx="0" presStyleCnt="3"/>
      <dgm:spPr/>
    </dgm:pt>
    <dgm:pt modelId="{9FFEDD98-10F1-4248-9E4B-8BD3BF3EE274}" type="pres">
      <dgm:prSet presAssocID="{2BF1CC70-8A59-4210-9534-FF34BACD7C2D}" presName="text_1" presStyleLbl="node1" presStyleIdx="0" presStyleCnt="3">
        <dgm:presLayoutVars>
          <dgm:bulletEnabled val="1"/>
        </dgm:presLayoutVars>
      </dgm:prSet>
      <dgm:spPr/>
    </dgm:pt>
    <dgm:pt modelId="{1BCFD4AF-6E01-4003-B94B-95D1BC843D87}" type="pres">
      <dgm:prSet presAssocID="{2BF1CC70-8A59-4210-9534-FF34BACD7C2D}" presName="accent_1" presStyleCnt="0"/>
      <dgm:spPr/>
    </dgm:pt>
    <dgm:pt modelId="{11E55706-7D51-4E0A-ADA5-5D1F5B431747}" type="pres">
      <dgm:prSet presAssocID="{2BF1CC70-8A59-4210-9534-FF34BACD7C2D}" presName="accentRepeatNode" presStyleLbl="solidFgAcc1" presStyleIdx="0" presStyleCnt="3"/>
      <dgm:spPr>
        <a:ln>
          <a:solidFill>
            <a:schemeClr val="tx1"/>
          </a:solidFill>
        </a:ln>
      </dgm:spPr>
    </dgm:pt>
    <dgm:pt modelId="{20660A92-30F4-4D57-9930-CDA018811CBD}" type="pres">
      <dgm:prSet presAssocID="{5E13DCD6-2422-4558-A292-B98CEBD5AB62}" presName="text_2" presStyleLbl="node1" presStyleIdx="1" presStyleCnt="3">
        <dgm:presLayoutVars>
          <dgm:bulletEnabled val="1"/>
        </dgm:presLayoutVars>
      </dgm:prSet>
      <dgm:spPr/>
    </dgm:pt>
    <dgm:pt modelId="{6C339A1C-9CA8-45F6-A6E2-BB9BB4216C43}" type="pres">
      <dgm:prSet presAssocID="{5E13DCD6-2422-4558-A292-B98CEBD5AB62}" presName="accent_2" presStyleCnt="0"/>
      <dgm:spPr/>
    </dgm:pt>
    <dgm:pt modelId="{A86A11FD-2865-4185-BBAF-6A637C5A17DD}" type="pres">
      <dgm:prSet presAssocID="{5E13DCD6-2422-4558-A292-B98CEBD5AB62}" presName="accentRepeatNode" presStyleLbl="solidFgAcc1" presStyleIdx="1" presStyleCnt="3"/>
      <dgm:spPr>
        <a:ln>
          <a:solidFill>
            <a:schemeClr val="tx1"/>
          </a:solidFill>
        </a:ln>
      </dgm:spPr>
    </dgm:pt>
    <dgm:pt modelId="{CA3729EF-62B3-48DB-9E0C-A33D8D719910}" type="pres">
      <dgm:prSet presAssocID="{2D0CF0EA-D9DC-4FDF-AA45-DD5720714AD4}" presName="text_3" presStyleLbl="node1" presStyleIdx="2" presStyleCnt="3">
        <dgm:presLayoutVars>
          <dgm:bulletEnabled val="1"/>
        </dgm:presLayoutVars>
      </dgm:prSet>
      <dgm:spPr/>
    </dgm:pt>
    <dgm:pt modelId="{FE951B10-8982-46B0-A359-C2AF26496AAA}" type="pres">
      <dgm:prSet presAssocID="{2D0CF0EA-D9DC-4FDF-AA45-DD5720714AD4}" presName="accent_3" presStyleCnt="0"/>
      <dgm:spPr/>
    </dgm:pt>
    <dgm:pt modelId="{9694D1DC-FBFE-4200-8807-D89B6D4BAFFB}" type="pres">
      <dgm:prSet presAssocID="{2D0CF0EA-D9DC-4FDF-AA45-DD5720714AD4}" presName="accentRepeatNode" presStyleLbl="solidFgAcc1" presStyleIdx="2" presStyleCnt="3"/>
      <dgm:spPr>
        <a:ln>
          <a:solidFill>
            <a:schemeClr val="tx1"/>
          </a:solidFill>
        </a:ln>
      </dgm:spPr>
    </dgm:pt>
  </dgm:ptLst>
  <dgm:cxnLst>
    <dgm:cxn modelId="{83470F03-567C-4FFF-8980-9117D4D748EE}" type="presOf" srcId="{2D0CF0EA-D9DC-4FDF-AA45-DD5720714AD4}" destId="{CA3729EF-62B3-48DB-9E0C-A33D8D719910}" srcOrd="0" destOrd="0" presId="urn:microsoft.com/office/officeart/2008/layout/VerticalCurvedList"/>
    <dgm:cxn modelId="{2D596B06-A7EB-4AD6-8E60-E7CDC29D0972}" type="presOf" srcId="{5E13DCD6-2422-4558-A292-B98CEBD5AB62}" destId="{20660A92-30F4-4D57-9930-CDA018811CBD}" srcOrd="0" destOrd="0" presId="urn:microsoft.com/office/officeart/2008/layout/VerticalCurvedList"/>
    <dgm:cxn modelId="{5C969A2D-989B-45F8-AD75-E7C1D256C38E}" type="presOf" srcId="{2BF1CC70-8A59-4210-9534-FF34BACD7C2D}" destId="{9FFEDD98-10F1-4248-9E4B-8BD3BF3EE274}" srcOrd="0" destOrd="0" presId="urn:microsoft.com/office/officeart/2008/layout/VerticalCurvedList"/>
    <dgm:cxn modelId="{CF21E32D-A1A1-4C7F-A827-318B256661E5}" type="presOf" srcId="{ABFAD79C-8A8A-4641-A9E6-453374766782}" destId="{077E6197-661B-43AD-A23C-88ACCD455EDB}" srcOrd="0" destOrd="0" presId="urn:microsoft.com/office/officeart/2008/layout/VerticalCurvedList"/>
    <dgm:cxn modelId="{6D1F433B-A9A8-4921-88CD-0C4CD4AA11F0}" srcId="{57748B4D-5695-4CBE-9244-82ADC4190466}" destId="{5E13DCD6-2422-4558-A292-B98CEBD5AB62}" srcOrd="1" destOrd="0" parTransId="{44B68FBC-9A70-485D-B53D-D0F582CA801F}" sibTransId="{8F80333D-2914-46D6-ABC4-A6FBF7955358}"/>
    <dgm:cxn modelId="{6934903B-F0F9-447F-9366-E05E4DB55777}" srcId="{57748B4D-5695-4CBE-9244-82ADC4190466}" destId="{2D0CF0EA-D9DC-4FDF-AA45-DD5720714AD4}" srcOrd="2" destOrd="0" parTransId="{4A707031-3883-4452-A590-EBF1EBCEF1B0}" sibTransId="{62E87235-8A04-4297-A738-F03F1E3DAF20}"/>
    <dgm:cxn modelId="{5675BB57-70C1-42B4-9ECB-5933AACA571C}" type="presOf" srcId="{57748B4D-5695-4CBE-9244-82ADC4190466}" destId="{ED68454B-7913-41AA-849B-B72D2948E578}" srcOrd="0" destOrd="0" presId="urn:microsoft.com/office/officeart/2008/layout/VerticalCurvedList"/>
    <dgm:cxn modelId="{8639E4E4-746B-4A55-A4F2-B926CA234A08}" srcId="{57748B4D-5695-4CBE-9244-82ADC4190466}" destId="{2BF1CC70-8A59-4210-9534-FF34BACD7C2D}" srcOrd="0" destOrd="0" parTransId="{118C7184-D0C7-4E7D-875A-C372BEA6F5C1}" sibTransId="{ABFAD79C-8A8A-4641-A9E6-453374766782}"/>
    <dgm:cxn modelId="{31677436-B77B-495A-B7A1-9259C438896A}" type="presParOf" srcId="{ED68454B-7913-41AA-849B-B72D2948E578}" destId="{22DF825B-789F-4D32-A475-F3F2BE5B7B80}" srcOrd="0" destOrd="0" presId="urn:microsoft.com/office/officeart/2008/layout/VerticalCurvedList"/>
    <dgm:cxn modelId="{DEBB6D7E-1779-4842-B904-5B62563D3C4D}" type="presParOf" srcId="{22DF825B-789F-4D32-A475-F3F2BE5B7B80}" destId="{E7B23966-D9CC-4C94-AB76-A5F215780C1C}" srcOrd="0" destOrd="0" presId="urn:microsoft.com/office/officeart/2008/layout/VerticalCurvedList"/>
    <dgm:cxn modelId="{88507200-2633-4DCD-BD41-DB37A99289F0}" type="presParOf" srcId="{E7B23966-D9CC-4C94-AB76-A5F215780C1C}" destId="{3F511E73-3A4F-447E-ACA2-7B58036DBF64}" srcOrd="0" destOrd="0" presId="urn:microsoft.com/office/officeart/2008/layout/VerticalCurvedList"/>
    <dgm:cxn modelId="{4902BDDB-E050-440C-8A09-C0DBB55C3EA5}" type="presParOf" srcId="{E7B23966-D9CC-4C94-AB76-A5F215780C1C}" destId="{077E6197-661B-43AD-A23C-88ACCD455EDB}" srcOrd="1" destOrd="0" presId="urn:microsoft.com/office/officeart/2008/layout/VerticalCurvedList"/>
    <dgm:cxn modelId="{3DD429C5-6A54-45DE-9A1A-EEFA9E793EEB}" type="presParOf" srcId="{E7B23966-D9CC-4C94-AB76-A5F215780C1C}" destId="{FEF37035-AF67-490D-A6DE-5CA67041B08E}" srcOrd="2" destOrd="0" presId="urn:microsoft.com/office/officeart/2008/layout/VerticalCurvedList"/>
    <dgm:cxn modelId="{CA36BEC5-3779-4C71-BE5A-E56824E37EBB}" type="presParOf" srcId="{E7B23966-D9CC-4C94-AB76-A5F215780C1C}" destId="{18D5C022-D1BE-4BF2-B26D-A16B1437B7CE}" srcOrd="3" destOrd="0" presId="urn:microsoft.com/office/officeart/2008/layout/VerticalCurvedList"/>
    <dgm:cxn modelId="{2D20542D-F063-4442-B57A-24B909D7AD87}" type="presParOf" srcId="{22DF825B-789F-4D32-A475-F3F2BE5B7B80}" destId="{9FFEDD98-10F1-4248-9E4B-8BD3BF3EE274}" srcOrd="1" destOrd="0" presId="urn:microsoft.com/office/officeart/2008/layout/VerticalCurvedList"/>
    <dgm:cxn modelId="{606BAC3A-44DF-4397-AF47-44E64CA2A8C4}" type="presParOf" srcId="{22DF825B-789F-4D32-A475-F3F2BE5B7B80}" destId="{1BCFD4AF-6E01-4003-B94B-95D1BC843D87}" srcOrd="2" destOrd="0" presId="urn:microsoft.com/office/officeart/2008/layout/VerticalCurvedList"/>
    <dgm:cxn modelId="{6D1FB532-DA8C-4017-8709-93131D425688}" type="presParOf" srcId="{1BCFD4AF-6E01-4003-B94B-95D1BC843D87}" destId="{11E55706-7D51-4E0A-ADA5-5D1F5B431747}" srcOrd="0" destOrd="0" presId="urn:microsoft.com/office/officeart/2008/layout/VerticalCurvedList"/>
    <dgm:cxn modelId="{54CCF73A-8A31-445D-9024-DD4B31C55F17}" type="presParOf" srcId="{22DF825B-789F-4D32-A475-F3F2BE5B7B80}" destId="{20660A92-30F4-4D57-9930-CDA018811CBD}" srcOrd="3" destOrd="0" presId="urn:microsoft.com/office/officeart/2008/layout/VerticalCurvedList"/>
    <dgm:cxn modelId="{71902CEA-6653-440E-9336-E4ED19004B76}" type="presParOf" srcId="{22DF825B-789F-4D32-A475-F3F2BE5B7B80}" destId="{6C339A1C-9CA8-45F6-A6E2-BB9BB4216C43}" srcOrd="4" destOrd="0" presId="urn:microsoft.com/office/officeart/2008/layout/VerticalCurvedList"/>
    <dgm:cxn modelId="{EC12851D-D80B-4108-995A-E90ECD589C01}" type="presParOf" srcId="{6C339A1C-9CA8-45F6-A6E2-BB9BB4216C43}" destId="{A86A11FD-2865-4185-BBAF-6A637C5A17DD}" srcOrd="0" destOrd="0" presId="urn:microsoft.com/office/officeart/2008/layout/VerticalCurvedList"/>
    <dgm:cxn modelId="{FD184992-D44C-413B-865F-8FE3DC8CCD37}" type="presParOf" srcId="{22DF825B-789F-4D32-A475-F3F2BE5B7B80}" destId="{CA3729EF-62B3-48DB-9E0C-A33D8D719910}" srcOrd="5" destOrd="0" presId="urn:microsoft.com/office/officeart/2008/layout/VerticalCurvedList"/>
    <dgm:cxn modelId="{8DF457FB-3D2A-4837-B05C-24FCFDADA880}" type="presParOf" srcId="{22DF825B-789F-4D32-A475-F3F2BE5B7B80}" destId="{FE951B10-8982-46B0-A359-C2AF26496AAA}" srcOrd="6" destOrd="0" presId="urn:microsoft.com/office/officeart/2008/layout/VerticalCurvedList"/>
    <dgm:cxn modelId="{38CFB1E9-7AF1-4D7F-9546-EF73DB9CF4DB}" type="presParOf" srcId="{FE951B10-8982-46B0-A359-C2AF26496AAA}" destId="{9694D1DC-FBFE-4200-8807-D89B6D4BAF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DE5E4A-05B5-446F-A07B-0EAB6B2AA48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51ED99A-3568-4773-8D91-B32DB94787FD}">
      <dgm:prSet phldrT="[Text]"/>
      <dgm:spPr>
        <a:solidFill>
          <a:srgbClr val="FFFFFF"/>
        </a:solidFill>
        <a:ln>
          <a:solidFill>
            <a:schemeClr val="tx1"/>
          </a:solidFill>
        </a:ln>
      </dgm:spPr>
      <dgm:t>
        <a:bodyPr/>
        <a:lstStyle/>
        <a:p>
          <a:r>
            <a:rPr lang="en-US" dirty="0">
              <a:latin typeface="Garamond" panose="02020404030301010803" pitchFamily="18" charset="0"/>
            </a:rPr>
            <a:t>SA/SOM Chartered</a:t>
          </a:r>
        </a:p>
      </dgm:t>
    </dgm:pt>
    <dgm:pt modelId="{F9DCD376-DC99-42B4-ACE1-47BF68DADDA8}" type="parTrans" cxnId="{C54D9770-60CC-4BA2-B0A3-CBB81B766E61}">
      <dgm:prSet/>
      <dgm:spPr/>
      <dgm:t>
        <a:bodyPr/>
        <a:lstStyle/>
        <a:p>
          <a:endParaRPr lang="en-US"/>
        </a:p>
      </dgm:t>
    </dgm:pt>
    <dgm:pt modelId="{146AFA46-41A2-443F-A973-5ED2D4479A30}" type="sibTrans" cxnId="{C54D9770-60CC-4BA2-B0A3-CBB81B766E61}">
      <dgm:prSet/>
      <dgm:spPr/>
      <dgm:t>
        <a:bodyPr/>
        <a:lstStyle/>
        <a:p>
          <a:endParaRPr lang="en-US"/>
        </a:p>
      </dgm:t>
    </dgm:pt>
    <dgm:pt modelId="{4B12F2D3-5F5C-4AE9-B0AD-54854F7A0EBF}">
      <dgm:prSet phldrT="[Text]"/>
      <dgm:spPr>
        <a:solidFill>
          <a:srgbClr val="FFFFFF"/>
        </a:solidFill>
        <a:ln>
          <a:solidFill>
            <a:schemeClr val="tx1"/>
          </a:solidFill>
        </a:ln>
      </dgm:spPr>
      <dgm:t>
        <a:bodyPr/>
        <a:lstStyle/>
        <a:p>
          <a:r>
            <a:rPr lang="en-US" dirty="0">
              <a:latin typeface="Garamond" panose="02020404030301010803" pitchFamily="18" charset="0"/>
            </a:rPr>
            <a:t>Organization kicks off</a:t>
          </a:r>
        </a:p>
      </dgm:t>
    </dgm:pt>
    <dgm:pt modelId="{B4B7B428-12C9-4AD5-BB71-E9804AF42F1B}" type="parTrans" cxnId="{23736016-C32A-4FB8-8232-91C0BD00B9AD}">
      <dgm:prSet/>
      <dgm:spPr/>
      <dgm:t>
        <a:bodyPr/>
        <a:lstStyle/>
        <a:p>
          <a:endParaRPr lang="en-US"/>
        </a:p>
      </dgm:t>
    </dgm:pt>
    <dgm:pt modelId="{3FC30EDC-7B06-4F9B-906C-77DC644B9445}" type="sibTrans" cxnId="{23736016-C32A-4FB8-8232-91C0BD00B9AD}">
      <dgm:prSet/>
      <dgm:spPr/>
      <dgm:t>
        <a:bodyPr/>
        <a:lstStyle/>
        <a:p>
          <a:endParaRPr lang="en-US"/>
        </a:p>
      </dgm:t>
    </dgm:pt>
    <dgm:pt modelId="{8AA3B6F7-144B-4A69-851B-8AE0267153F1}">
      <dgm:prSet/>
      <dgm:spPr>
        <a:solidFill>
          <a:srgbClr val="FFFFFF"/>
        </a:solidFill>
        <a:ln>
          <a:solidFill>
            <a:schemeClr val="tx1"/>
          </a:solidFill>
        </a:ln>
      </dgm:spPr>
      <dgm:t>
        <a:bodyPr/>
        <a:lstStyle/>
        <a:p>
          <a:r>
            <a:rPr lang="en-US" dirty="0">
              <a:latin typeface="Garamond" panose="02020404030301010803" pitchFamily="18" charset="0"/>
            </a:rPr>
            <a:t>E-Board Formed</a:t>
          </a:r>
        </a:p>
      </dgm:t>
    </dgm:pt>
    <dgm:pt modelId="{25BBF9B0-F855-49DF-B9EE-58717DC37A92}" type="parTrans" cxnId="{B34F182E-FE94-459A-A0B6-CD1FB961BD9E}">
      <dgm:prSet/>
      <dgm:spPr/>
      <dgm:t>
        <a:bodyPr/>
        <a:lstStyle/>
        <a:p>
          <a:endParaRPr lang="en-US"/>
        </a:p>
      </dgm:t>
    </dgm:pt>
    <dgm:pt modelId="{5D1DB0E2-E238-4012-84AE-CB8610F95E30}" type="sibTrans" cxnId="{B34F182E-FE94-459A-A0B6-CD1FB961BD9E}">
      <dgm:prSet/>
      <dgm:spPr/>
      <dgm:t>
        <a:bodyPr/>
        <a:lstStyle/>
        <a:p>
          <a:endParaRPr lang="en-US"/>
        </a:p>
      </dgm:t>
    </dgm:pt>
    <dgm:pt modelId="{9FA04D1F-C4E0-4BE3-8823-1BC79655DFC0}">
      <dgm:prSet phldrT="[Text]"/>
      <dgm:spPr>
        <a:solidFill>
          <a:srgbClr val="FFFFFF"/>
        </a:solidFill>
        <a:ln>
          <a:solidFill>
            <a:schemeClr val="tx1"/>
          </a:solidFill>
        </a:ln>
      </dgm:spPr>
      <dgm:t>
        <a:bodyPr/>
        <a:lstStyle/>
        <a:p>
          <a:r>
            <a:rPr lang="en-US" dirty="0">
              <a:latin typeface="Garamond" panose="02020404030301010803" pitchFamily="18" charset="0"/>
            </a:rPr>
            <a:t>Organization Founded</a:t>
          </a:r>
        </a:p>
      </dgm:t>
    </dgm:pt>
    <dgm:pt modelId="{3E4FF822-7568-4BAF-BC3F-1675009D7750}" type="sibTrans" cxnId="{09EF209E-09E4-4189-9B33-238FD94D58BE}">
      <dgm:prSet/>
      <dgm:spPr/>
      <dgm:t>
        <a:bodyPr/>
        <a:lstStyle/>
        <a:p>
          <a:endParaRPr lang="en-US"/>
        </a:p>
      </dgm:t>
    </dgm:pt>
    <dgm:pt modelId="{88BD682C-DE1B-437F-A5BF-98AA5D6A5A93}" type="parTrans" cxnId="{09EF209E-09E4-4189-9B33-238FD94D58BE}">
      <dgm:prSet/>
      <dgm:spPr/>
      <dgm:t>
        <a:bodyPr/>
        <a:lstStyle/>
        <a:p>
          <a:endParaRPr lang="en-US"/>
        </a:p>
      </dgm:t>
    </dgm:pt>
    <dgm:pt modelId="{1D78F842-3104-48B2-8142-E42299A438C9}" type="pres">
      <dgm:prSet presAssocID="{00DE5E4A-05B5-446F-A07B-0EAB6B2AA488}" presName="Name0" presStyleCnt="0">
        <dgm:presLayoutVars>
          <dgm:chMax val="11"/>
          <dgm:chPref val="11"/>
          <dgm:dir/>
          <dgm:resizeHandles/>
        </dgm:presLayoutVars>
      </dgm:prSet>
      <dgm:spPr/>
    </dgm:pt>
    <dgm:pt modelId="{C413EE59-309B-4732-8C6D-395E1A2FBA26}" type="pres">
      <dgm:prSet presAssocID="{4B12F2D3-5F5C-4AE9-B0AD-54854F7A0EBF}" presName="Accent4" presStyleCnt="0"/>
      <dgm:spPr/>
    </dgm:pt>
    <dgm:pt modelId="{9CD9C863-F3D0-4FE9-BEAD-44FE1977D09F}" type="pres">
      <dgm:prSet presAssocID="{4B12F2D3-5F5C-4AE9-B0AD-54854F7A0EBF}" presName="Accent" presStyleLbl="node1" presStyleIdx="0" presStyleCnt="4"/>
      <dgm:spPr>
        <a:solidFill>
          <a:schemeClr val="tx1"/>
        </a:solidFill>
      </dgm:spPr>
    </dgm:pt>
    <dgm:pt modelId="{811E5886-339B-4800-BCC7-EA88849F23FE}" type="pres">
      <dgm:prSet presAssocID="{4B12F2D3-5F5C-4AE9-B0AD-54854F7A0EBF}" presName="ParentBackground4" presStyleCnt="0"/>
      <dgm:spPr/>
    </dgm:pt>
    <dgm:pt modelId="{97EC48E1-70E9-483D-8DE7-F981015012C7}" type="pres">
      <dgm:prSet presAssocID="{4B12F2D3-5F5C-4AE9-B0AD-54854F7A0EBF}" presName="ParentBackground" presStyleLbl="fgAcc1" presStyleIdx="0" presStyleCnt="4"/>
      <dgm:spPr/>
    </dgm:pt>
    <dgm:pt modelId="{DCBE73DA-FADE-40D2-AE74-C5EC3C262A6C}" type="pres">
      <dgm:prSet presAssocID="{4B12F2D3-5F5C-4AE9-B0AD-54854F7A0EBF}" presName="Parent4" presStyleLbl="revTx" presStyleIdx="0" presStyleCnt="0">
        <dgm:presLayoutVars>
          <dgm:chMax val="1"/>
          <dgm:chPref val="1"/>
          <dgm:bulletEnabled val="1"/>
        </dgm:presLayoutVars>
      </dgm:prSet>
      <dgm:spPr/>
    </dgm:pt>
    <dgm:pt modelId="{A50D46E8-ACFB-40EB-A5B2-EB23E085F73F}" type="pres">
      <dgm:prSet presAssocID="{751ED99A-3568-4773-8D91-B32DB94787FD}" presName="Accent3" presStyleCnt="0"/>
      <dgm:spPr/>
    </dgm:pt>
    <dgm:pt modelId="{2FECCDDA-A74C-4333-8C5C-DD93B42B669B}" type="pres">
      <dgm:prSet presAssocID="{751ED99A-3568-4773-8D91-B32DB94787FD}" presName="Accent" presStyleLbl="node1" presStyleIdx="1" presStyleCnt="4"/>
      <dgm:spPr>
        <a:solidFill>
          <a:schemeClr val="tx1"/>
        </a:solidFill>
      </dgm:spPr>
    </dgm:pt>
    <dgm:pt modelId="{BF0C354D-4AAE-4ADF-AD71-48E139E3156D}" type="pres">
      <dgm:prSet presAssocID="{751ED99A-3568-4773-8D91-B32DB94787FD}" presName="ParentBackground3" presStyleCnt="0"/>
      <dgm:spPr/>
    </dgm:pt>
    <dgm:pt modelId="{0F4A8084-3942-4DA1-BEB2-D8B9434DD063}" type="pres">
      <dgm:prSet presAssocID="{751ED99A-3568-4773-8D91-B32DB94787FD}" presName="ParentBackground" presStyleLbl="fgAcc1" presStyleIdx="1" presStyleCnt="4"/>
      <dgm:spPr/>
    </dgm:pt>
    <dgm:pt modelId="{B52492CE-2CFB-47AA-AE3A-65C4F23195A1}" type="pres">
      <dgm:prSet presAssocID="{751ED99A-3568-4773-8D91-B32DB94787FD}" presName="Parent3" presStyleLbl="revTx" presStyleIdx="0" presStyleCnt="0">
        <dgm:presLayoutVars>
          <dgm:chMax val="1"/>
          <dgm:chPref val="1"/>
          <dgm:bulletEnabled val="1"/>
        </dgm:presLayoutVars>
      </dgm:prSet>
      <dgm:spPr/>
    </dgm:pt>
    <dgm:pt modelId="{B95AD811-EE31-4DB4-BA0A-4241BD90B20F}" type="pres">
      <dgm:prSet presAssocID="{8AA3B6F7-144B-4A69-851B-8AE0267153F1}" presName="Accent2" presStyleCnt="0"/>
      <dgm:spPr/>
    </dgm:pt>
    <dgm:pt modelId="{E223FCF6-7F3F-40DC-B1AD-96E76679FA23}" type="pres">
      <dgm:prSet presAssocID="{8AA3B6F7-144B-4A69-851B-8AE0267153F1}" presName="Accent" presStyleLbl="node1" presStyleIdx="2" presStyleCnt="4"/>
      <dgm:spPr>
        <a:solidFill>
          <a:schemeClr val="tx1"/>
        </a:solidFill>
      </dgm:spPr>
    </dgm:pt>
    <dgm:pt modelId="{FC870F95-B062-4AE9-9601-3466DF26DF28}" type="pres">
      <dgm:prSet presAssocID="{8AA3B6F7-144B-4A69-851B-8AE0267153F1}" presName="ParentBackground2" presStyleCnt="0"/>
      <dgm:spPr/>
    </dgm:pt>
    <dgm:pt modelId="{14E4A6A8-CFCB-419F-B9DD-3E29E94C97D5}" type="pres">
      <dgm:prSet presAssocID="{8AA3B6F7-144B-4A69-851B-8AE0267153F1}" presName="ParentBackground" presStyleLbl="fgAcc1" presStyleIdx="2" presStyleCnt="4"/>
      <dgm:spPr/>
    </dgm:pt>
    <dgm:pt modelId="{F50C49BC-0B8A-4F17-B317-CC0516F1791B}" type="pres">
      <dgm:prSet presAssocID="{8AA3B6F7-144B-4A69-851B-8AE0267153F1}" presName="Parent2" presStyleLbl="revTx" presStyleIdx="0" presStyleCnt="0">
        <dgm:presLayoutVars>
          <dgm:chMax val="1"/>
          <dgm:chPref val="1"/>
          <dgm:bulletEnabled val="1"/>
        </dgm:presLayoutVars>
      </dgm:prSet>
      <dgm:spPr/>
    </dgm:pt>
    <dgm:pt modelId="{547B0FED-45CB-4616-BA5D-7A0F1DB3C885}" type="pres">
      <dgm:prSet presAssocID="{9FA04D1F-C4E0-4BE3-8823-1BC79655DFC0}" presName="Accent1" presStyleCnt="0"/>
      <dgm:spPr/>
    </dgm:pt>
    <dgm:pt modelId="{A1F14901-2CDA-4ADF-AE5C-FE0F5FFFEC65}" type="pres">
      <dgm:prSet presAssocID="{9FA04D1F-C4E0-4BE3-8823-1BC79655DFC0}" presName="Accent" presStyleLbl="node1" presStyleIdx="3" presStyleCnt="4"/>
      <dgm:spPr>
        <a:solidFill>
          <a:schemeClr val="tx1"/>
        </a:solidFill>
      </dgm:spPr>
    </dgm:pt>
    <dgm:pt modelId="{6836B648-DC41-4D40-A56D-391BCA0FF73F}" type="pres">
      <dgm:prSet presAssocID="{9FA04D1F-C4E0-4BE3-8823-1BC79655DFC0}" presName="ParentBackground1" presStyleCnt="0"/>
      <dgm:spPr/>
    </dgm:pt>
    <dgm:pt modelId="{359F8D85-C7D3-4AA9-8FD0-331157427936}" type="pres">
      <dgm:prSet presAssocID="{9FA04D1F-C4E0-4BE3-8823-1BC79655DFC0}" presName="ParentBackground" presStyleLbl="fgAcc1" presStyleIdx="3" presStyleCnt="4"/>
      <dgm:spPr/>
    </dgm:pt>
    <dgm:pt modelId="{817DCE9B-7E74-430B-A631-D213D1A7A034}" type="pres">
      <dgm:prSet presAssocID="{9FA04D1F-C4E0-4BE3-8823-1BC79655DFC0}" presName="Parent1" presStyleLbl="revTx" presStyleIdx="0" presStyleCnt="0">
        <dgm:presLayoutVars>
          <dgm:chMax val="1"/>
          <dgm:chPref val="1"/>
          <dgm:bulletEnabled val="1"/>
        </dgm:presLayoutVars>
      </dgm:prSet>
      <dgm:spPr/>
    </dgm:pt>
  </dgm:ptLst>
  <dgm:cxnLst>
    <dgm:cxn modelId="{F98B010F-9988-4A0E-B08E-FD5CB95C15FC}" type="presOf" srcId="{751ED99A-3568-4773-8D91-B32DB94787FD}" destId="{B52492CE-2CFB-47AA-AE3A-65C4F23195A1}" srcOrd="1" destOrd="0" presId="urn:microsoft.com/office/officeart/2011/layout/CircleProcess"/>
    <dgm:cxn modelId="{8FA7FE14-5A14-48A6-AAF1-049D2C5EF365}" type="presOf" srcId="{8AA3B6F7-144B-4A69-851B-8AE0267153F1}" destId="{F50C49BC-0B8A-4F17-B317-CC0516F1791B}" srcOrd="1" destOrd="0" presId="urn:microsoft.com/office/officeart/2011/layout/CircleProcess"/>
    <dgm:cxn modelId="{23736016-C32A-4FB8-8232-91C0BD00B9AD}" srcId="{00DE5E4A-05B5-446F-A07B-0EAB6B2AA488}" destId="{4B12F2D3-5F5C-4AE9-B0AD-54854F7A0EBF}" srcOrd="3" destOrd="0" parTransId="{B4B7B428-12C9-4AD5-BB71-E9804AF42F1B}" sibTransId="{3FC30EDC-7B06-4F9B-906C-77DC644B9445}"/>
    <dgm:cxn modelId="{B34F182E-FE94-459A-A0B6-CD1FB961BD9E}" srcId="{00DE5E4A-05B5-446F-A07B-0EAB6B2AA488}" destId="{8AA3B6F7-144B-4A69-851B-8AE0267153F1}" srcOrd="1" destOrd="0" parTransId="{25BBF9B0-F855-49DF-B9EE-58717DC37A92}" sibTransId="{5D1DB0E2-E238-4012-84AE-CB8610F95E30}"/>
    <dgm:cxn modelId="{33B04835-3A1F-48C3-8526-CFE2AD9CA822}" type="presOf" srcId="{751ED99A-3568-4773-8D91-B32DB94787FD}" destId="{0F4A8084-3942-4DA1-BEB2-D8B9434DD063}" srcOrd="0" destOrd="0" presId="urn:microsoft.com/office/officeart/2011/layout/CircleProcess"/>
    <dgm:cxn modelId="{BD99E03C-B7AD-4BD5-B7FE-C472E85D0EF0}" type="presOf" srcId="{4B12F2D3-5F5C-4AE9-B0AD-54854F7A0EBF}" destId="{DCBE73DA-FADE-40D2-AE74-C5EC3C262A6C}" srcOrd="1" destOrd="0" presId="urn:microsoft.com/office/officeart/2011/layout/CircleProcess"/>
    <dgm:cxn modelId="{CBD89044-B3F8-4B14-B180-42998D2F80E0}" type="presOf" srcId="{00DE5E4A-05B5-446F-A07B-0EAB6B2AA488}" destId="{1D78F842-3104-48B2-8142-E42299A438C9}" srcOrd="0" destOrd="0" presId="urn:microsoft.com/office/officeart/2011/layout/CircleProcess"/>
    <dgm:cxn modelId="{C54D9770-60CC-4BA2-B0A3-CBB81B766E61}" srcId="{00DE5E4A-05B5-446F-A07B-0EAB6B2AA488}" destId="{751ED99A-3568-4773-8D91-B32DB94787FD}" srcOrd="2" destOrd="0" parTransId="{F9DCD376-DC99-42B4-ACE1-47BF68DADDA8}" sibTransId="{146AFA46-41A2-443F-A973-5ED2D4479A30}"/>
    <dgm:cxn modelId="{09EF209E-09E4-4189-9B33-238FD94D58BE}" srcId="{00DE5E4A-05B5-446F-A07B-0EAB6B2AA488}" destId="{9FA04D1F-C4E0-4BE3-8823-1BC79655DFC0}" srcOrd="0" destOrd="0" parTransId="{88BD682C-DE1B-437F-A5BF-98AA5D6A5A93}" sibTransId="{3E4FF822-7568-4BAF-BC3F-1675009D7750}"/>
    <dgm:cxn modelId="{EF7A07E8-5BBA-4DAE-971C-9403D5C65CFE}" type="presOf" srcId="{9FA04D1F-C4E0-4BE3-8823-1BC79655DFC0}" destId="{817DCE9B-7E74-430B-A631-D213D1A7A034}" srcOrd="1" destOrd="0" presId="urn:microsoft.com/office/officeart/2011/layout/CircleProcess"/>
    <dgm:cxn modelId="{41A581E9-86AB-4CEF-8F1F-1262C53A863E}" type="presOf" srcId="{8AA3B6F7-144B-4A69-851B-8AE0267153F1}" destId="{14E4A6A8-CFCB-419F-B9DD-3E29E94C97D5}" srcOrd="0" destOrd="0" presId="urn:microsoft.com/office/officeart/2011/layout/CircleProcess"/>
    <dgm:cxn modelId="{C23AEBEF-AB38-4B73-BDB9-FABED6EC2432}" type="presOf" srcId="{9FA04D1F-C4E0-4BE3-8823-1BC79655DFC0}" destId="{359F8D85-C7D3-4AA9-8FD0-331157427936}" srcOrd="0" destOrd="0" presId="urn:microsoft.com/office/officeart/2011/layout/CircleProcess"/>
    <dgm:cxn modelId="{9F7988F6-C242-4B8D-AD67-E6FE531AD5F3}" type="presOf" srcId="{4B12F2D3-5F5C-4AE9-B0AD-54854F7A0EBF}" destId="{97EC48E1-70E9-483D-8DE7-F981015012C7}" srcOrd="0" destOrd="0" presId="urn:microsoft.com/office/officeart/2011/layout/CircleProcess"/>
    <dgm:cxn modelId="{B5DF42D4-C7D8-430B-8790-9A0FB5EF6274}" type="presParOf" srcId="{1D78F842-3104-48B2-8142-E42299A438C9}" destId="{C413EE59-309B-4732-8C6D-395E1A2FBA26}" srcOrd="0" destOrd="0" presId="urn:microsoft.com/office/officeart/2011/layout/CircleProcess"/>
    <dgm:cxn modelId="{05F00D59-17A0-409B-A47C-A01A37B4BCCE}" type="presParOf" srcId="{C413EE59-309B-4732-8C6D-395E1A2FBA26}" destId="{9CD9C863-F3D0-4FE9-BEAD-44FE1977D09F}" srcOrd="0" destOrd="0" presId="urn:microsoft.com/office/officeart/2011/layout/CircleProcess"/>
    <dgm:cxn modelId="{2F893C28-6F80-4975-9CF7-C651DFE3742B}" type="presParOf" srcId="{1D78F842-3104-48B2-8142-E42299A438C9}" destId="{811E5886-339B-4800-BCC7-EA88849F23FE}" srcOrd="1" destOrd="0" presId="urn:microsoft.com/office/officeart/2011/layout/CircleProcess"/>
    <dgm:cxn modelId="{5B813154-775E-424A-933C-979B5409B90B}" type="presParOf" srcId="{811E5886-339B-4800-BCC7-EA88849F23FE}" destId="{97EC48E1-70E9-483D-8DE7-F981015012C7}" srcOrd="0" destOrd="0" presId="urn:microsoft.com/office/officeart/2011/layout/CircleProcess"/>
    <dgm:cxn modelId="{063C832F-471C-4EFC-919B-29C58CB79742}" type="presParOf" srcId="{1D78F842-3104-48B2-8142-E42299A438C9}" destId="{DCBE73DA-FADE-40D2-AE74-C5EC3C262A6C}" srcOrd="2" destOrd="0" presId="urn:microsoft.com/office/officeart/2011/layout/CircleProcess"/>
    <dgm:cxn modelId="{F14CD383-4896-4DF0-86EE-E091E4FFC21D}" type="presParOf" srcId="{1D78F842-3104-48B2-8142-E42299A438C9}" destId="{A50D46E8-ACFB-40EB-A5B2-EB23E085F73F}" srcOrd="3" destOrd="0" presId="urn:microsoft.com/office/officeart/2011/layout/CircleProcess"/>
    <dgm:cxn modelId="{3068ACF8-27DE-410D-B7A0-3D3551833B40}" type="presParOf" srcId="{A50D46E8-ACFB-40EB-A5B2-EB23E085F73F}" destId="{2FECCDDA-A74C-4333-8C5C-DD93B42B669B}" srcOrd="0" destOrd="0" presId="urn:microsoft.com/office/officeart/2011/layout/CircleProcess"/>
    <dgm:cxn modelId="{EEFE295C-9EA5-4653-932F-EB11EBCAB779}" type="presParOf" srcId="{1D78F842-3104-48B2-8142-E42299A438C9}" destId="{BF0C354D-4AAE-4ADF-AD71-48E139E3156D}" srcOrd="4" destOrd="0" presId="urn:microsoft.com/office/officeart/2011/layout/CircleProcess"/>
    <dgm:cxn modelId="{E2D8EF6C-B7A0-448E-BF56-A259B1E1FB80}" type="presParOf" srcId="{BF0C354D-4AAE-4ADF-AD71-48E139E3156D}" destId="{0F4A8084-3942-4DA1-BEB2-D8B9434DD063}" srcOrd="0" destOrd="0" presId="urn:microsoft.com/office/officeart/2011/layout/CircleProcess"/>
    <dgm:cxn modelId="{84A96EB1-D802-4B0E-9024-E0D1DABFD1DF}" type="presParOf" srcId="{1D78F842-3104-48B2-8142-E42299A438C9}" destId="{B52492CE-2CFB-47AA-AE3A-65C4F23195A1}" srcOrd="5" destOrd="0" presId="urn:microsoft.com/office/officeart/2011/layout/CircleProcess"/>
    <dgm:cxn modelId="{3244EF61-A3AC-4A79-88C2-81D8E7A4286B}" type="presParOf" srcId="{1D78F842-3104-48B2-8142-E42299A438C9}" destId="{B95AD811-EE31-4DB4-BA0A-4241BD90B20F}" srcOrd="6" destOrd="0" presId="urn:microsoft.com/office/officeart/2011/layout/CircleProcess"/>
    <dgm:cxn modelId="{F05BB4F3-8CDB-400D-9C47-0DFCED31843F}" type="presParOf" srcId="{B95AD811-EE31-4DB4-BA0A-4241BD90B20F}" destId="{E223FCF6-7F3F-40DC-B1AD-96E76679FA23}" srcOrd="0" destOrd="0" presId="urn:microsoft.com/office/officeart/2011/layout/CircleProcess"/>
    <dgm:cxn modelId="{02DEF439-44F0-4D01-9251-42F972409930}" type="presParOf" srcId="{1D78F842-3104-48B2-8142-E42299A438C9}" destId="{FC870F95-B062-4AE9-9601-3466DF26DF28}" srcOrd="7" destOrd="0" presId="urn:microsoft.com/office/officeart/2011/layout/CircleProcess"/>
    <dgm:cxn modelId="{79C2D813-37E7-4875-A964-2D35AD878D2A}" type="presParOf" srcId="{FC870F95-B062-4AE9-9601-3466DF26DF28}" destId="{14E4A6A8-CFCB-419F-B9DD-3E29E94C97D5}" srcOrd="0" destOrd="0" presId="urn:microsoft.com/office/officeart/2011/layout/CircleProcess"/>
    <dgm:cxn modelId="{0F65F421-B037-480A-AF89-546075116906}" type="presParOf" srcId="{1D78F842-3104-48B2-8142-E42299A438C9}" destId="{F50C49BC-0B8A-4F17-B317-CC0516F1791B}" srcOrd="8" destOrd="0" presId="urn:microsoft.com/office/officeart/2011/layout/CircleProcess"/>
    <dgm:cxn modelId="{5A647970-FE2A-4FB6-BCC9-ADBD5B501C27}" type="presParOf" srcId="{1D78F842-3104-48B2-8142-E42299A438C9}" destId="{547B0FED-45CB-4616-BA5D-7A0F1DB3C885}" srcOrd="9" destOrd="0" presId="urn:microsoft.com/office/officeart/2011/layout/CircleProcess"/>
    <dgm:cxn modelId="{E5222381-2D8B-4524-BFB3-4FC1DEF0D6EF}" type="presParOf" srcId="{547B0FED-45CB-4616-BA5D-7A0F1DB3C885}" destId="{A1F14901-2CDA-4ADF-AE5C-FE0F5FFFEC65}" srcOrd="0" destOrd="0" presId="urn:microsoft.com/office/officeart/2011/layout/CircleProcess"/>
    <dgm:cxn modelId="{9EBFE26A-E397-4828-A2AD-44F859A9BEED}" type="presParOf" srcId="{1D78F842-3104-48B2-8142-E42299A438C9}" destId="{6836B648-DC41-4D40-A56D-391BCA0FF73F}" srcOrd="10" destOrd="0" presId="urn:microsoft.com/office/officeart/2011/layout/CircleProcess"/>
    <dgm:cxn modelId="{69F53EC2-161F-4C4D-B6E2-3727AF25487F}" type="presParOf" srcId="{6836B648-DC41-4D40-A56D-391BCA0FF73F}" destId="{359F8D85-C7D3-4AA9-8FD0-331157427936}" srcOrd="0" destOrd="0" presId="urn:microsoft.com/office/officeart/2011/layout/CircleProcess"/>
    <dgm:cxn modelId="{ED13112C-6F31-4B00-B73B-7ED26369598D}" type="presParOf" srcId="{1D78F842-3104-48B2-8142-E42299A438C9}" destId="{817DCE9B-7E74-430B-A631-D213D1A7A034}"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E04FF6-A138-4E03-9798-FDDE53ECA0C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B5A89A0-DED4-42DA-BCF7-242E5D8E69DE}">
      <dgm:prSet phldrT="[Text]"/>
      <dgm:spPr>
        <a:solidFill>
          <a:schemeClr val="bg1"/>
        </a:solidFill>
        <a:ln>
          <a:solidFill>
            <a:schemeClr val="tx1"/>
          </a:solidFill>
        </a:ln>
      </dgm:spPr>
      <dgm:t>
        <a:bodyPr/>
        <a:lstStyle/>
        <a:p>
          <a:r>
            <a:rPr lang="en-US" dirty="0">
              <a:solidFill>
                <a:schemeClr val="tx1"/>
              </a:solidFill>
              <a:latin typeface="Garamond" panose="02020404030301010803" pitchFamily="18" charset="0"/>
            </a:rPr>
            <a:t>Eleven sports professionals each with their own story and experience to share</a:t>
          </a:r>
        </a:p>
      </dgm:t>
    </dgm:pt>
    <dgm:pt modelId="{3EB9B40C-37F6-45AB-819D-C772597964A2}" type="parTrans" cxnId="{B601B4C1-1753-4424-8D64-A4E7475BD69F}">
      <dgm:prSet/>
      <dgm:spPr/>
      <dgm:t>
        <a:bodyPr/>
        <a:lstStyle/>
        <a:p>
          <a:endParaRPr lang="en-US"/>
        </a:p>
      </dgm:t>
    </dgm:pt>
    <dgm:pt modelId="{F32FE1A2-B55F-4DF7-BBA1-FC638635481D}" type="sibTrans" cxnId="{B601B4C1-1753-4424-8D64-A4E7475BD69F}">
      <dgm:prSet/>
      <dgm:spPr>
        <a:ln>
          <a:solidFill>
            <a:schemeClr val="tx1"/>
          </a:solidFill>
        </a:ln>
      </dgm:spPr>
      <dgm:t>
        <a:bodyPr/>
        <a:lstStyle/>
        <a:p>
          <a:endParaRPr lang="en-US"/>
        </a:p>
      </dgm:t>
    </dgm:pt>
    <dgm:pt modelId="{322A68F1-472D-4AC1-9AF3-5AC8FD576782}">
      <dgm:prSet phldrT="[Text]"/>
      <dgm:spPr>
        <a:solidFill>
          <a:schemeClr val="bg1"/>
        </a:solidFill>
        <a:ln>
          <a:solidFill>
            <a:schemeClr val="tx1"/>
          </a:solidFill>
        </a:ln>
      </dgm:spPr>
      <dgm:t>
        <a:bodyPr/>
        <a:lstStyle/>
        <a:p>
          <a:r>
            <a:rPr lang="en-US" dirty="0">
              <a:solidFill>
                <a:schemeClr val="tx1"/>
              </a:solidFill>
              <a:latin typeface="Garamond" panose="02020404030301010803" pitchFamily="18" charset="0"/>
            </a:rPr>
            <a:t>Opportunity to ask these professionals about anything – they want to help</a:t>
          </a:r>
        </a:p>
      </dgm:t>
    </dgm:pt>
    <dgm:pt modelId="{3DF6FA19-F418-452E-ACC9-76A4DA45CFFA}" type="parTrans" cxnId="{21F36F07-D863-402B-A4E0-010D85AC699A}">
      <dgm:prSet/>
      <dgm:spPr/>
      <dgm:t>
        <a:bodyPr/>
        <a:lstStyle/>
        <a:p>
          <a:endParaRPr lang="en-US"/>
        </a:p>
      </dgm:t>
    </dgm:pt>
    <dgm:pt modelId="{1AA74ED7-59EE-4615-AB7A-56C649D6FB0C}" type="sibTrans" cxnId="{21F36F07-D863-402B-A4E0-010D85AC699A}">
      <dgm:prSet/>
      <dgm:spPr/>
      <dgm:t>
        <a:bodyPr/>
        <a:lstStyle/>
        <a:p>
          <a:endParaRPr lang="en-US"/>
        </a:p>
      </dgm:t>
    </dgm:pt>
    <dgm:pt modelId="{B24E0D4F-63B4-4A42-BAF3-A945B641625C}">
      <dgm:prSet phldrT="[Text]"/>
      <dgm:spPr>
        <a:solidFill>
          <a:schemeClr val="bg1"/>
        </a:solidFill>
        <a:ln>
          <a:solidFill>
            <a:schemeClr val="tx1"/>
          </a:solidFill>
        </a:ln>
      </dgm:spPr>
      <dgm:t>
        <a:bodyPr/>
        <a:lstStyle/>
        <a:p>
          <a:r>
            <a:rPr lang="en-US" dirty="0">
              <a:solidFill>
                <a:schemeClr val="tx1"/>
              </a:solidFill>
              <a:latin typeface="Garamond" panose="02020404030301010803" pitchFamily="18" charset="0"/>
            </a:rPr>
            <a:t>Will be a mix of in-person and Skype</a:t>
          </a:r>
        </a:p>
      </dgm:t>
    </dgm:pt>
    <dgm:pt modelId="{2904A149-E96A-4C22-9BE7-53132E0E966F}" type="parTrans" cxnId="{A919EB3C-B400-4615-9882-C69A1240D478}">
      <dgm:prSet/>
      <dgm:spPr/>
      <dgm:t>
        <a:bodyPr/>
        <a:lstStyle/>
        <a:p>
          <a:endParaRPr lang="en-US"/>
        </a:p>
      </dgm:t>
    </dgm:pt>
    <dgm:pt modelId="{3DE8E580-0496-452D-8736-F42CDD55F0E0}" type="sibTrans" cxnId="{A919EB3C-B400-4615-9882-C69A1240D478}">
      <dgm:prSet/>
      <dgm:spPr/>
      <dgm:t>
        <a:bodyPr/>
        <a:lstStyle/>
        <a:p>
          <a:endParaRPr lang="en-US"/>
        </a:p>
      </dgm:t>
    </dgm:pt>
    <dgm:pt modelId="{65AA6497-4B5F-4C76-89D6-8F7EF07D3D6F}" type="pres">
      <dgm:prSet presAssocID="{A2E04FF6-A138-4E03-9798-FDDE53ECA0C6}" presName="Name0" presStyleCnt="0">
        <dgm:presLayoutVars>
          <dgm:chMax val="7"/>
          <dgm:chPref val="7"/>
          <dgm:dir/>
        </dgm:presLayoutVars>
      </dgm:prSet>
      <dgm:spPr/>
    </dgm:pt>
    <dgm:pt modelId="{EAF8AE73-2832-4AEF-BB54-33952AF107CE}" type="pres">
      <dgm:prSet presAssocID="{A2E04FF6-A138-4E03-9798-FDDE53ECA0C6}" presName="Name1" presStyleCnt="0"/>
      <dgm:spPr/>
    </dgm:pt>
    <dgm:pt modelId="{7C9FF711-21C7-4676-A609-5F9E86C32E07}" type="pres">
      <dgm:prSet presAssocID="{A2E04FF6-A138-4E03-9798-FDDE53ECA0C6}" presName="cycle" presStyleCnt="0"/>
      <dgm:spPr/>
    </dgm:pt>
    <dgm:pt modelId="{4A6A81E7-BE9C-4BCE-8FD3-915CF702F655}" type="pres">
      <dgm:prSet presAssocID="{A2E04FF6-A138-4E03-9798-FDDE53ECA0C6}" presName="srcNode" presStyleLbl="node1" presStyleIdx="0" presStyleCnt="3"/>
      <dgm:spPr/>
    </dgm:pt>
    <dgm:pt modelId="{C22A0055-5936-465A-8AB9-0E74D1723B4A}" type="pres">
      <dgm:prSet presAssocID="{A2E04FF6-A138-4E03-9798-FDDE53ECA0C6}" presName="conn" presStyleLbl="parChTrans1D2" presStyleIdx="0" presStyleCnt="1"/>
      <dgm:spPr/>
    </dgm:pt>
    <dgm:pt modelId="{D8FC3DE3-3E08-41DB-B37F-A10137175B5F}" type="pres">
      <dgm:prSet presAssocID="{A2E04FF6-A138-4E03-9798-FDDE53ECA0C6}" presName="extraNode" presStyleLbl="node1" presStyleIdx="0" presStyleCnt="3"/>
      <dgm:spPr/>
    </dgm:pt>
    <dgm:pt modelId="{EE6F2F9F-D7E9-445A-8A45-0706E459C5C6}" type="pres">
      <dgm:prSet presAssocID="{A2E04FF6-A138-4E03-9798-FDDE53ECA0C6}" presName="dstNode" presStyleLbl="node1" presStyleIdx="0" presStyleCnt="3"/>
      <dgm:spPr/>
    </dgm:pt>
    <dgm:pt modelId="{A10564F2-7091-49B8-9123-FA7EBB9CA5EC}" type="pres">
      <dgm:prSet presAssocID="{1B5A89A0-DED4-42DA-BCF7-242E5D8E69DE}" presName="text_1" presStyleLbl="node1" presStyleIdx="0" presStyleCnt="3">
        <dgm:presLayoutVars>
          <dgm:bulletEnabled val="1"/>
        </dgm:presLayoutVars>
      </dgm:prSet>
      <dgm:spPr/>
    </dgm:pt>
    <dgm:pt modelId="{A97841FD-9C0D-433D-80E9-5DDC529B2C05}" type="pres">
      <dgm:prSet presAssocID="{1B5A89A0-DED4-42DA-BCF7-242E5D8E69DE}" presName="accent_1" presStyleCnt="0"/>
      <dgm:spPr/>
    </dgm:pt>
    <dgm:pt modelId="{5304ACE1-3437-4588-9837-38F50F69CA1E}" type="pres">
      <dgm:prSet presAssocID="{1B5A89A0-DED4-42DA-BCF7-242E5D8E69DE}" presName="accentRepeatNode" presStyleLbl="solidFgAcc1" presStyleIdx="0" presStyleCnt="3"/>
      <dgm:spPr>
        <a:ln>
          <a:solidFill>
            <a:schemeClr val="tx1"/>
          </a:solidFill>
        </a:ln>
      </dgm:spPr>
    </dgm:pt>
    <dgm:pt modelId="{01FEB0C8-0AC5-44C2-9A54-DD4A2155EA0F}" type="pres">
      <dgm:prSet presAssocID="{322A68F1-472D-4AC1-9AF3-5AC8FD576782}" presName="text_2" presStyleLbl="node1" presStyleIdx="1" presStyleCnt="3">
        <dgm:presLayoutVars>
          <dgm:bulletEnabled val="1"/>
        </dgm:presLayoutVars>
      </dgm:prSet>
      <dgm:spPr/>
    </dgm:pt>
    <dgm:pt modelId="{9FBEEEE6-CA3A-47DF-8561-06C1A182A96E}" type="pres">
      <dgm:prSet presAssocID="{322A68F1-472D-4AC1-9AF3-5AC8FD576782}" presName="accent_2" presStyleCnt="0"/>
      <dgm:spPr/>
    </dgm:pt>
    <dgm:pt modelId="{D2E2255E-6AD3-4399-8B75-E7F5DB27C7BD}" type="pres">
      <dgm:prSet presAssocID="{322A68F1-472D-4AC1-9AF3-5AC8FD576782}" presName="accentRepeatNode" presStyleLbl="solidFgAcc1" presStyleIdx="1" presStyleCnt="3"/>
      <dgm:spPr>
        <a:ln>
          <a:solidFill>
            <a:schemeClr val="tx1"/>
          </a:solidFill>
        </a:ln>
      </dgm:spPr>
    </dgm:pt>
    <dgm:pt modelId="{F54FF893-87A8-4697-A383-E3E8F37853A1}" type="pres">
      <dgm:prSet presAssocID="{B24E0D4F-63B4-4A42-BAF3-A945B641625C}" presName="text_3" presStyleLbl="node1" presStyleIdx="2" presStyleCnt="3">
        <dgm:presLayoutVars>
          <dgm:bulletEnabled val="1"/>
        </dgm:presLayoutVars>
      </dgm:prSet>
      <dgm:spPr/>
    </dgm:pt>
    <dgm:pt modelId="{2157159B-5EE0-4172-BAD6-3CDB084A43FC}" type="pres">
      <dgm:prSet presAssocID="{B24E0D4F-63B4-4A42-BAF3-A945B641625C}" presName="accent_3" presStyleCnt="0"/>
      <dgm:spPr/>
    </dgm:pt>
    <dgm:pt modelId="{87847055-DB39-45CD-82C2-3BEAB57A0128}" type="pres">
      <dgm:prSet presAssocID="{B24E0D4F-63B4-4A42-BAF3-A945B641625C}" presName="accentRepeatNode" presStyleLbl="solidFgAcc1" presStyleIdx="2" presStyleCnt="3"/>
      <dgm:spPr>
        <a:ln>
          <a:solidFill>
            <a:schemeClr val="tx1"/>
          </a:solidFill>
        </a:ln>
      </dgm:spPr>
    </dgm:pt>
  </dgm:ptLst>
  <dgm:cxnLst>
    <dgm:cxn modelId="{21F36F07-D863-402B-A4E0-010D85AC699A}" srcId="{A2E04FF6-A138-4E03-9798-FDDE53ECA0C6}" destId="{322A68F1-472D-4AC1-9AF3-5AC8FD576782}" srcOrd="1" destOrd="0" parTransId="{3DF6FA19-F418-452E-ACC9-76A4DA45CFFA}" sibTransId="{1AA74ED7-59EE-4615-AB7A-56C649D6FB0C}"/>
    <dgm:cxn modelId="{A919EB3C-B400-4615-9882-C69A1240D478}" srcId="{A2E04FF6-A138-4E03-9798-FDDE53ECA0C6}" destId="{B24E0D4F-63B4-4A42-BAF3-A945B641625C}" srcOrd="2" destOrd="0" parTransId="{2904A149-E96A-4C22-9BE7-53132E0E966F}" sibTransId="{3DE8E580-0496-452D-8736-F42CDD55F0E0}"/>
    <dgm:cxn modelId="{8BC4EA75-0A32-4BA4-B55F-8CEE7C6CC597}" type="presOf" srcId="{B24E0D4F-63B4-4A42-BAF3-A945B641625C}" destId="{F54FF893-87A8-4697-A383-E3E8F37853A1}" srcOrd="0" destOrd="0" presId="urn:microsoft.com/office/officeart/2008/layout/VerticalCurvedList"/>
    <dgm:cxn modelId="{6FA4799C-AFF8-475C-9E00-AB48A2FFC5A5}" type="presOf" srcId="{1B5A89A0-DED4-42DA-BCF7-242E5D8E69DE}" destId="{A10564F2-7091-49B8-9123-FA7EBB9CA5EC}" srcOrd="0" destOrd="0" presId="urn:microsoft.com/office/officeart/2008/layout/VerticalCurvedList"/>
    <dgm:cxn modelId="{951B6CBD-E39C-4F53-92A8-6232001EE487}" type="presOf" srcId="{A2E04FF6-A138-4E03-9798-FDDE53ECA0C6}" destId="{65AA6497-4B5F-4C76-89D6-8F7EF07D3D6F}" srcOrd="0" destOrd="0" presId="urn:microsoft.com/office/officeart/2008/layout/VerticalCurvedList"/>
    <dgm:cxn modelId="{B601B4C1-1753-4424-8D64-A4E7475BD69F}" srcId="{A2E04FF6-A138-4E03-9798-FDDE53ECA0C6}" destId="{1B5A89A0-DED4-42DA-BCF7-242E5D8E69DE}" srcOrd="0" destOrd="0" parTransId="{3EB9B40C-37F6-45AB-819D-C772597964A2}" sibTransId="{F32FE1A2-B55F-4DF7-BBA1-FC638635481D}"/>
    <dgm:cxn modelId="{104B10F4-D4F8-4827-BE7D-38B8BB590C2C}" type="presOf" srcId="{F32FE1A2-B55F-4DF7-BBA1-FC638635481D}" destId="{C22A0055-5936-465A-8AB9-0E74D1723B4A}" srcOrd="0" destOrd="0" presId="urn:microsoft.com/office/officeart/2008/layout/VerticalCurvedList"/>
    <dgm:cxn modelId="{DCD6D1F6-E31F-4FBC-A056-A2BE75FB1369}" type="presOf" srcId="{322A68F1-472D-4AC1-9AF3-5AC8FD576782}" destId="{01FEB0C8-0AC5-44C2-9A54-DD4A2155EA0F}" srcOrd="0" destOrd="0" presId="urn:microsoft.com/office/officeart/2008/layout/VerticalCurvedList"/>
    <dgm:cxn modelId="{C679D5C5-A46F-4DF6-A9D6-90B1A2D57A03}" type="presParOf" srcId="{65AA6497-4B5F-4C76-89D6-8F7EF07D3D6F}" destId="{EAF8AE73-2832-4AEF-BB54-33952AF107CE}" srcOrd="0" destOrd="0" presId="urn:microsoft.com/office/officeart/2008/layout/VerticalCurvedList"/>
    <dgm:cxn modelId="{EF74915B-1FA2-486B-A696-8F90CE607A18}" type="presParOf" srcId="{EAF8AE73-2832-4AEF-BB54-33952AF107CE}" destId="{7C9FF711-21C7-4676-A609-5F9E86C32E07}" srcOrd="0" destOrd="0" presId="urn:microsoft.com/office/officeart/2008/layout/VerticalCurvedList"/>
    <dgm:cxn modelId="{2693F463-A584-48DF-9735-E4194F2A9064}" type="presParOf" srcId="{7C9FF711-21C7-4676-A609-5F9E86C32E07}" destId="{4A6A81E7-BE9C-4BCE-8FD3-915CF702F655}" srcOrd="0" destOrd="0" presId="urn:microsoft.com/office/officeart/2008/layout/VerticalCurvedList"/>
    <dgm:cxn modelId="{B2B4D502-2244-4E34-9E6C-C4ECE0AB021C}" type="presParOf" srcId="{7C9FF711-21C7-4676-A609-5F9E86C32E07}" destId="{C22A0055-5936-465A-8AB9-0E74D1723B4A}" srcOrd="1" destOrd="0" presId="urn:microsoft.com/office/officeart/2008/layout/VerticalCurvedList"/>
    <dgm:cxn modelId="{F6E6FDF5-E916-4A9F-977C-91743A6459D7}" type="presParOf" srcId="{7C9FF711-21C7-4676-A609-5F9E86C32E07}" destId="{D8FC3DE3-3E08-41DB-B37F-A10137175B5F}" srcOrd="2" destOrd="0" presId="urn:microsoft.com/office/officeart/2008/layout/VerticalCurvedList"/>
    <dgm:cxn modelId="{BC9EF27D-0A85-4486-A03D-09BF40BC65E6}" type="presParOf" srcId="{7C9FF711-21C7-4676-A609-5F9E86C32E07}" destId="{EE6F2F9F-D7E9-445A-8A45-0706E459C5C6}" srcOrd="3" destOrd="0" presId="urn:microsoft.com/office/officeart/2008/layout/VerticalCurvedList"/>
    <dgm:cxn modelId="{546AA792-E904-4A7E-A2AA-02DFFF4B2694}" type="presParOf" srcId="{EAF8AE73-2832-4AEF-BB54-33952AF107CE}" destId="{A10564F2-7091-49B8-9123-FA7EBB9CA5EC}" srcOrd="1" destOrd="0" presId="urn:microsoft.com/office/officeart/2008/layout/VerticalCurvedList"/>
    <dgm:cxn modelId="{BACA80C1-A7CF-4AEA-AE0C-9318634BC350}" type="presParOf" srcId="{EAF8AE73-2832-4AEF-BB54-33952AF107CE}" destId="{A97841FD-9C0D-433D-80E9-5DDC529B2C05}" srcOrd="2" destOrd="0" presId="urn:microsoft.com/office/officeart/2008/layout/VerticalCurvedList"/>
    <dgm:cxn modelId="{961CEE8F-9773-4B63-94D3-8E905C8C3282}" type="presParOf" srcId="{A97841FD-9C0D-433D-80E9-5DDC529B2C05}" destId="{5304ACE1-3437-4588-9837-38F50F69CA1E}" srcOrd="0" destOrd="0" presId="urn:microsoft.com/office/officeart/2008/layout/VerticalCurvedList"/>
    <dgm:cxn modelId="{10D46A40-7539-4DCE-8DEC-FF9E87A41B99}" type="presParOf" srcId="{EAF8AE73-2832-4AEF-BB54-33952AF107CE}" destId="{01FEB0C8-0AC5-44C2-9A54-DD4A2155EA0F}" srcOrd="3" destOrd="0" presId="urn:microsoft.com/office/officeart/2008/layout/VerticalCurvedList"/>
    <dgm:cxn modelId="{5C0CA596-A87E-4C9D-8680-254FDA19E85F}" type="presParOf" srcId="{EAF8AE73-2832-4AEF-BB54-33952AF107CE}" destId="{9FBEEEE6-CA3A-47DF-8561-06C1A182A96E}" srcOrd="4" destOrd="0" presId="urn:microsoft.com/office/officeart/2008/layout/VerticalCurvedList"/>
    <dgm:cxn modelId="{8BDBFD11-907B-43C7-9C6A-387B5687C261}" type="presParOf" srcId="{9FBEEEE6-CA3A-47DF-8561-06C1A182A96E}" destId="{D2E2255E-6AD3-4399-8B75-E7F5DB27C7BD}" srcOrd="0" destOrd="0" presId="urn:microsoft.com/office/officeart/2008/layout/VerticalCurvedList"/>
    <dgm:cxn modelId="{10850E47-F632-42A8-91B3-0C1BEEED9AA7}" type="presParOf" srcId="{EAF8AE73-2832-4AEF-BB54-33952AF107CE}" destId="{F54FF893-87A8-4697-A383-E3E8F37853A1}" srcOrd="5" destOrd="0" presId="urn:microsoft.com/office/officeart/2008/layout/VerticalCurvedList"/>
    <dgm:cxn modelId="{FCD70DF3-8C59-4BA7-91D2-C9FD5D56E839}" type="presParOf" srcId="{EAF8AE73-2832-4AEF-BB54-33952AF107CE}" destId="{2157159B-5EE0-4172-BAD6-3CDB084A43FC}" srcOrd="6" destOrd="0" presId="urn:microsoft.com/office/officeart/2008/layout/VerticalCurvedList"/>
    <dgm:cxn modelId="{7A89025D-BF13-49FF-AD55-E842F5A07DFD}" type="presParOf" srcId="{2157159B-5EE0-4172-BAD6-3CDB084A43FC}" destId="{87847055-DB39-45CD-82C2-3BEAB57A012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C841FB-3658-4613-803C-76D42D3698D0}" type="doc">
      <dgm:prSet loTypeId="urn:microsoft.com/office/officeart/2005/8/layout/vList3" loCatId="list" qsTypeId="urn:microsoft.com/office/officeart/2005/8/quickstyle/simple1" qsCatId="simple" csTypeId="urn:microsoft.com/office/officeart/2005/8/colors/accent0_1" csCatId="mainScheme" phldr="1"/>
      <dgm:spPr/>
    </dgm:pt>
    <dgm:pt modelId="{7225F720-08BE-4C78-B85D-0AA1915BAA49}">
      <dgm:prSet phldrT="[Text]" custT="1"/>
      <dgm:spPr/>
      <dgm:t>
        <a:bodyPr/>
        <a:lstStyle/>
        <a:p>
          <a:pPr algn="l"/>
          <a:r>
            <a:rPr lang="en-US" sz="3000" dirty="0">
              <a:latin typeface="Garamond" panose="02020404030301010803" pitchFamily="18" charset="0"/>
            </a:rPr>
            <a:t>Broad overview of a specific industry within sports (Marketing, Sales, etc.)</a:t>
          </a:r>
        </a:p>
      </dgm:t>
    </dgm:pt>
    <dgm:pt modelId="{D1F3E2C9-7CB3-49F7-B799-51AD64C2FD21}" type="parTrans" cxnId="{95582795-571B-438A-85DD-98066B2B8AD9}">
      <dgm:prSet/>
      <dgm:spPr/>
      <dgm:t>
        <a:bodyPr/>
        <a:lstStyle/>
        <a:p>
          <a:endParaRPr lang="en-US"/>
        </a:p>
      </dgm:t>
    </dgm:pt>
    <dgm:pt modelId="{3F33273D-1945-4DBE-893B-6FFFB38182B8}" type="sibTrans" cxnId="{95582795-571B-438A-85DD-98066B2B8AD9}">
      <dgm:prSet/>
      <dgm:spPr/>
      <dgm:t>
        <a:bodyPr/>
        <a:lstStyle/>
        <a:p>
          <a:endParaRPr lang="en-US"/>
        </a:p>
      </dgm:t>
    </dgm:pt>
    <dgm:pt modelId="{5897E5F9-847A-4D25-9C76-5529D2FEC393}">
      <dgm:prSet phldrT="[Text]" custT="1"/>
      <dgm:spPr/>
      <dgm:t>
        <a:bodyPr/>
        <a:lstStyle/>
        <a:p>
          <a:pPr algn="l"/>
          <a:r>
            <a:rPr lang="en-US" sz="3000" dirty="0">
              <a:latin typeface="Garamond" panose="02020404030301010803" pitchFamily="18" charset="0"/>
            </a:rPr>
            <a:t>Provides background information about opportunities within those jobs </a:t>
          </a:r>
        </a:p>
      </dgm:t>
    </dgm:pt>
    <dgm:pt modelId="{6469DC01-C68A-45C3-9B49-0E631C713255}" type="parTrans" cxnId="{8A747483-CFD2-42CB-91F5-C90354172738}">
      <dgm:prSet/>
      <dgm:spPr/>
      <dgm:t>
        <a:bodyPr/>
        <a:lstStyle/>
        <a:p>
          <a:endParaRPr lang="en-US"/>
        </a:p>
      </dgm:t>
    </dgm:pt>
    <dgm:pt modelId="{6234AA52-1532-4023-A2B3-310CDE63F81B}" type="sibTrans" cxnId="{8A747483-CFD2-42CB-91F5-C90354172738}">
      <dgm:prSet/>
      <dgm:spPr/>
      <dgm:t>
        <a:bodyPr/>
        <a:lstStyle/>
        <a:p>
          <a:endParaRPr lang="en-US"/>
        </a:p>
      </dgm:t>
    </dgm:pt>
    <dgm:pt modelId="{544B35AA-72FA-4B0A-8B98-B52C74CC716E}">
      <dgm:prSet phldrT="[Text]" custT="1"/>
      <dgm:spPr/>
      <dgm:t>
        <a:bodyPr/>
        <a:lstStyle/>
        <a:p>
          <a:pPr algn="l"/>
          <a:r>
            <a:rPr lang="en-US" sz="3000" dirty="0">
              <a:latin typeface="Garamond" panose="02020404030301010803" pitchFamily="18" charset="0"/>
            </a:rPr>
            <a:t>Will help create a better understanding of your career path</a:t>
          </a:r>
        </a:p>
      </dgm:t>
    </dgm:pt>
    <dgm:pt modelId="{17588216-35ED-4073-9557-67FB20D9A76B}" type="parTrans" cxnId="{090B84BD-D669-493B-BF05-F0E7C8CCBBE9}">
      <dgm:prSet/>
      <dgm:spPr/>
      <dgm:t>
        <a:bodyPr/>
        <a:lstStyle/>
        <a:p>
          <a:endParaRPr lang="en-US"/>
        </a:p>
      </dgm:t>
    </dgm:pt>
    <dgm:pt modelId="{3D86EFDB-375D-4AFE-9992-D5FDC69310FB}" type="sibTrans" cxnId="{090B84BD-D669-493B-BF05-F0E7C8CCBBE9}">
      <dgm:prSet/>
      <dgm:spPr/>
      <dgm:t>
        <a:bodyPr/>
        <a:lstStyle/>
        <a:p>
          <a:endParaRPr lang="en-US"/>
        </a:p>
      </dgm:t>
    </dgm:pt>
    <dgm:pt modelId="{50C924A0-4B51-4308-AB1C-D8CEFB4C0DD9}" type="pres">
      <dgm:prSet presAssocID="{42C841FB-3658-4613-803C-76D42D3698D0}" presName="linearFlow" presStyleCnt="0">
        <dgm:presLayoutVars>
          <dgm:dir/>
          <dgm:resizeHandles val="exact"/>
        </dgm:presLayoutVars>
      </dgm:prSet>
      <dgm:spPr/>
    </dgm:pt>
    <dgm:pt modelId="{A0BBE695-4C2D-4B50-8C94-F0E74AD7124D}" type="pres">
      <dgm:prSet presAssocID="{7225F720-08BE-4C78-B85D-0AA1915BAA49}" presName="composite" presStyleCnt="0"/>
      <dgm:spPr/>
    </dgm:pt>
    <dgm:pt modelId="{55AA84A8-8D39-4E98-8B57-3A459B696BB3}" type="pres">
      <dgm:prSet presAssocID="{7225F720-08BE-4C78-B85D-0AA1915BAA49}" presName="imgShp" presStyleLbl="fgImgPlace1" presStyleIdx="0" presStyleCnt="3"/>
      <dgm:spPr/>
    </dgm:pt>
    <dgm:pt modelId="{981106D0-6F03-4D74-A3B6-CD0025965CEB}" type="pres">
      <dgm:prSet presAssocID="{7225F720-08BE-4C78-B85D-0AA1915BAA49}" presName="txShp" presStyleLbl="node1" presStyleIdx="0" presStyleCnt="3" custLinFactNeighborX="-142" custLinFactNeighborY="-123">
        <dgm:presLayoutVars>
          <dgm:bulletEnabled val="1"/>
        </dgm:presLayoutVars>
      </dgm:prSet>
      <dgm:spPr/>
    </dgm:pt>
    <dgm:pt modelId="{9C42985E-B49B-4D5D-9EDD-2968AAE26B4B}" type="pres">
      <dgm:prSet presAssocID="{3F33273D-1945-4DBE-893B-6FFFB38182B8}" presName="spacing" presStyleCnt="0"/>
      <dgm:spPr/>
    </dgm:pt>
    <dgm:pt modelId="{3300A5E8-4272-4C1E-99DF-919B1D30FD0D}" type="pres">
      <dgm:prSet presAssocID="{5897E5F9-847A-4D25-9C76-5529D2FEC393}" presName="composite" presStyleCnt="0"/>
      <dgm:spPr/>
    </dgm:pt>
    <dgm:pt modelId="{8632C858-156D-4EB5-BF88-E386BDA23114}" type="pres">
      <dgm:prSet presAssocID="{5897E5F9-847A-4D25-9C76-5529D2FEC393}" presName="imgShp" presStyleLbl="fgImgPlace1" presStyleIdx="1" presStyleCnt="3"/>
      <dgm:spPr/>
    </dgm:pt>
    <dgm:pt modelId="{348E69AE-03B3-4AA9-88E9-D243B3900DBE}" type="pres">
      <dgm:prSet presAssocID="{5897E5F9-847A-4D25-9C76-5529D2FEC393}" presName="txShp" presStyleLbl="node1" presStyleIdx="1" presStyleCnt="3">
        <dgm:presLayoutVars>
          <dgm:bulletEnabled val="1"/>
        </dgm:presLayoutVars>
      </dgm:prSet>
      <dgm:spPr/>
    </dgm:pt>
    <dgm:pt modelId="{36BFCCEE-3CD2-4830-894F-CABF4D657C3D}" type="pres">
      <dgm:prSet presAssocID="{6234AA52-1532-4023-A2B3-310CDE63F81B}" presName="spacing" presStyleCnt="0"/>
      <dgm:spPr/>
    </dgm:pt>
    <dgm:pt modelId="{5DF459D6-BB8A-4D5F-A146-045D55E6441F}" type="pres">
      <dgm:prSet presAssocID="{544B35AA-72FA-4B0A-8B98-B52C74CC716E}" presName="composite" presStyleCnt="0"/>
      <dgm:spPr/>
    </dgm:pt>
    <dgm:pt modelId="{361CD8AF-19C9-4C6F-BACC-3D40966CF5EB}" type="pres">
      <dgm:prSet presAssocID="{544B35AA-72FA-4B0A-8B98-B52C74CC716E}" presName="imgShp" presStyleLbl="fgImgPlace1" presStyleIdx="2" presStyleCnt="3"/>
      <dgm:spPr/>
    </dgm:pt>
    <dgm:pt modelId="{1CFFFB59-0826-41C2-BC8B-DEC62F58A682}" type="pres">
      <dgm:prSet presAssocID="{544B35AA-72FA-4B0A-8B98-B52C74CC716E}" presName="txShp" presStyleLbl="node1" presStyleIdx="2" presStyleCnt="3">
        <dgm:presLayoutVars>
          <dgm:bulletEnabled val="1"/>
        </dgm:presLayoutVars>
      </dgm:prSet>
      <dgm:spPr/>
    </dgm:pt>
  </dgm:ptLst>
  <dgm:cxnLst>
    <dgm:cxn modelId="{C715CD1D-71FD-46BD-B0B6-BE9F8664A208}" type="presOf" srcId="{5897E5F9-847A-4D25-9C76-5529D2FEC393}" destId="{348E69AE-03B3-4AA9-88E9-D243B3900DBE}" srcOrd="0" destOrd="0" presId="urn:microsoft.com/office/officeart/2005/8/layout/vList3"/>
    <dgm:cxn modelId="{8A747483-CFD2-42CB-91F5-C90354172738}" srcId="{42C841FB-3658-4613-803C-76D42D3698D0}" destId="{5897E5F9-847A-4D25-9C76-5529D2FEC393}" srcOrd="1" destOrd="0" parTransId="{6469DC01-C68A-45C3-9B49-0E631C713255}" sibTransId="{6234AA52-1532-4023-A2B3-310CDE63F81B}"/>
    <dgm:cxn modelId="{2CBF418C-A468-4FCF-AFA5-B20DE062B5BC}" type="presOf" srcId="{7225F720-08BE-4C78-B85D-0AA1915BAA49}" destId="{981106D0-6F03-4D74-A3B6-CD0025965CEB}" srcOrd="0" destOrd="0" presId="urn:microsoft.com/office/officeart/2005/8/layout/vList3"/>
    <dgm:cxn modelId="{95582795-571B-438A-85DD-98066B2B8AD9}" srcId="{42C841FB-3658-4613-803C-76D42D3698D0}" destId="{7225F720-08BE-4C78-B85D-0AA1915BAA49}" srcOrd="0" destOrd="0" parTransId="{D1F3E2C9-7CB3-49F7-B799-51AD64C2FD21}" sibTransId="{3F33273D-1945-4DBE-893B-6FFFB38182B8}"/>
    <dgm:cxn modelId="{F566F7A0-18A7-46CE-B3F0-A62B6A51C177}" type="presOf" srcId="{42C841FB-3658-4613-803C-76D42D3698D0}" destId="{50C924A0-4B51-4308-AB1C-D8CEFB4C0DD9}" srcOrd="0" destOrd="0" presId="urn:microsoft.com/office/officeart/2005/8/layout/vList3"/>
    <dgm:cxn modelId="{1DD1FCA0-1948-493B-8212-2AD064D1B82B}" type="presOf" srcId="{544B35AA-72FA-4B0A-8B98-B52C74CC716E}" destId="{1CFFFB59-0826-41C2-BC8B-DEC62F58A682}" srcOrd="0" destOrd="0" presId="urn:microsoft.com/office/officeart/2005/8/layout/vList3"/>
    <dgm:cxn modelId="{090B84BD-D669-493B-BF05-F0E7C8CCBBE9}" srcId="{42C841FB-3658-4613-803C-76D42D3698D0}" destId="{544B35AA-72FA-4B0A-8B98-B52C74CC716E}" srcOrd="2" destOrd="0" parTransId="{17588216-35ED-4073-9557-67FB20D9A76B}" sibTransId="{3D86EFDB-375D-4AFE-9992-D5FDC69310FB}"/>
    <dgm:cxn modelId="{52A9A93B-CCE7-4522-9420-E164B61C6910}" type="presParOf" srcId="{50C924A0-4B51-4308-AB1C-D8CEFB4C0DD9}" destId="{A0BBE695-4C2D-4B50-8C94-F0E74AD7124D}" srcOrd="0" destOrd="0" presId="urn:microsoft.com/office/officeart/2005/8/layout/vList3"/>
    <dgm:cxn modelId="{BD1E321B-C57D-4854-AFAE-BA6844981A99}" type="presParOf" srcId="{A0BBE695-4C2D-4B50-8C94-F0E74AD7124D}" destId="{55AA84A8-8D39-4E98-8B57-3A459B696BB3}" srcOrd="0" destOrd="0" presId="urn:microsoft.com/office/officeart/2005/8/layout/vList3"/>
    <dgm:cxn modelId="{942F585E-97C2-4D64-ACF4-C5C0D9ED6D8E}" type="presParOf" srcId="{A0BBE695-4C2D-4B50-8C94-F0E74AD7124D}" destId="{981106D0-6F03-4D74-A3B6-CD0025965CEB}" srcOrd="1" destOrd="0" presId="urn:microsoft.com/office/officeart/2005/8/layout/vList3"/>
    <dgm:cxn modelId="{CBA94634-FEE3-4A89-8048-99ED8715C6E5}" type="presParOf" srcId="{50C924A0-4B51-4308-AB1C-D8CEFB4C0DD9}" destId="{9C42985E-B49B-4D5D-9EDD-2968AAE26B4B}" srcOrd="1" destOrd="0" presId="urn:microsoft.com/office/officeart/2005/8/layout/vList3"/>
    <dgm:cxn modelId="{46F086AC-675D-41D1-96A4-C775BA0E03EA}" type="presParOf" srcId="{50C924A0-4B51-4308-AB1C-D8CEFB4C0DD9}" destId="{3300A5E8-4272-4C1E-99DF-919B1D30FD0D}" srcOrd="2" destOrd="0" presId="urn:microsoft.com/office/officeart/2005/8/layout/vList3"/>
    <dgm:cxn modelId="{84176171-F653-4F79-96A9-AC91320E43A4}" type="presParOf" srcId="{3300A5E8-4272-4C1E-99DF-919B1D30FD0D}" destId="{8632C858-156D-4EB5-BF88-E386BDA23114}" srcOrd="0" destOrd="0" presId="urn:microsoft.com/office/officeart/2005/8/layout/vList3"/>
    <dgm:cxn modelId="{61D1705A-3E67-4514-BB88-09EE3FC7BC42}" type="presParOf" srcId="{3300A5E8-4272-4C1E-99DF-919B1D30FD0D}" destId="{348E69AE-03B3-4AA9-88E9-D243B3900DBE}" srcOrd="1" destOrd="0" presId="urn:microsoft.com/office/officeart/2005/8/layout/vList3"/>
    <dgm:cxn modelId="{8F96AFA1-67CF-4EE2-871D-C9E6FF42EE0D}" type="presParOf" srcId="{50C924A0-4B51-4308-AB1C-D8CEFB4C0DD9}" destId="{36BFCCEE-3CD2-4830-894F-CABF4D657C3D}" srcOrd="3" destOrd="0" presId="urn:microsoft.com/office/officeart/2005/8/layout/vList3"/>
    <dgm:cxn modelId="{3F421BDE-D5D1-43DA-936C-F48969B7B218}" type="presParOf" srcId="{50C924A0-4B51-4308-AB1C-D8CEFB4C0DD9}" destId="{5DF459D6-BB8A-4D5F-A146-045D55E6441F}" srcOrd="4" destOrd="0" presId="urn:microsoft.com/office/officeart/2005/8/layout/vList3"/>
    <dgm:cxn modelId="{7AFF4A72-D454-4F5B-B59C-EC163339199C}" type="presParOf" srcId="{5DF459D6-BB8A-4D5F-A146-045D55E6441F}" destId="{361CD8AF-19C9-4C6F-BACC-3D40966CF5EB}" srcOrd="0" destOrd="0" presId="urn:microsoft.com/office/officeart/2005/8/layout/vList3"/>
    <dgm:cxn modelId="{0A9204D6-2DB7-4DEB-BD4C-4C2675821288}" type="presParOf" srcId="{5DF459D6-BB8A-4D5F-A146-045D55E6441F}" destId="{1CFFFB59-0826-41C2-BC8B-DEC62F58A68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FD2447-2591-4088-B92B-13B8A779376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52D373A-852E-4283-9F16-6BC3FBC52B0D}">
      <dgm:prSet phldrT="[Text]"/>
      <dgm:spPr>
        <a:solidFill>
          <a:schemeClr val="tx1"/>
        </a:solidFill>
      </dgm:spPr>
      <dgm:t>
        <a:bodyPr/>
        <a:lstStyle/>
        <a:p>
          <a:pPr>
            <a:buFont typeface="Arial" panose="020B0604020202020204" pitchFamily="34" charset="0"/>
            <a:buChar char="•"/>
          </a:pPr>
          <a:r>
            <a:rPr lang="en-US" dirty="0">
              <a:solidFill>
                <a:schemeClr val="bg1"/>
              </a:solidFill>
              <a:latin typeface="Garamond" panose="02020404030301010803" pitchFamily="18" charset="0"/>
            </a:rPr>
            <a:t>5 rounds (each round will take around an hour without access to a computer or phone)</a:t>
          </a:r>
        </a:p>
      </dgm:t>
    </dgm:pt>
    <dgm:pt modelId="{33CFC8E2-8D50-4D27-8B94-70BEDC6B677B}" type="parTrans" cxnId="{8D1E1AE4-5D94-47F3-B233-7066035C52A1}">
      <dgm:prSet/>
      <dgm:spPr/>
      <dgm:t>
        <a:bodyPr/>
        <a:lstStyle/>
        <a:p>
          <a:endParaRPr lang="en-US"/>
        </a:p>
      </dgm:t>
    </dgm:pt>
    <dgm:pt modelId="{E417EEBD-D876-49C4-8C3A-83F1A2FF1FB1}" type="sibTrans" cxnId="{8D1E1AE4-5D94-47F3-B233-7066035C52A1}">
      <dgm:prSet/>
      <dgm:spPr/>
      <dgm:t>
        <a:bodyPr/>
        <a:lstStyle/>
        <a:p>
          <a:endParaRPr lang="en-US"/>
        </a:p>
      </dgm:t>
    </dgm:pt>
    <dgm:pt modelId="{E06299B8-BA9D-430D-AE18-38EA0C5A01CC}">
      <dgm:prSet phldrT="[Text]"/>
      <dgm:spPr>
        <a:solidFill>
          <a:schemeClr val="tx1"/>
        </a:solidFill>
      </dgm:spPr>
      <dgm:t>
        <a:bodyPr/>
        <a:lstStyle/>
        <a:p>
          <a:pPr>
            <a:buFont typeface="Arial" panose="020B0604020202020204" pitchFamily="34" charset="0"/>
            <a:buChar char="•"/>
          </a:pPr>
          <a:r>
            <a:rPr lang="en-US" dirty="0">
              <a:latin typeface="Garamond" panose="02020404030301010803" pitchFamily="18" charset="0"/>
            </a:rPr>
            <a:t>Teams will learn to work on problem solving skills and presenting skills. prize TBD </a:t>
          </a:r>
          <a:endParaRPr lang="en-US" dirty="0"/>
        </a:p>
      </dgm:t>
    </dgm:pt>
    <dgm:pt modelId="{610F0489-A2E5-4D03-89A8-36D2ACBE6FDE}" type="parTrans" cxnId="{81712C37-AFB1-424E-9863-6DB3540290D9}">
      <dgm:prSet/>
      <dgm:spPr/>
      <dgm:t>
        <a:bodyPr/>
        <a:lstStyle/>
        <a:p>
          <a:endParaRPr lang="en-US"/>
        </a:p>
      </dgm:t>
    </dgm:pt>
    <dgm:pt modelId="{93E242DE-6F15-4007-8E88-4C4588501756}" type="sibTrans" cxnId="{81712C37-AFB1-424E-9863-6DB3540290D9}">
      <dgm:prSet/>
      <dgm:spPr/>
      <dgm:t>
        <a:bodyPr/>
        <a:lstStyle/>
        <a:p>
          <a:endParaRPr lang="en-US"/>
        </a:p>
      </dgm:t>
    </dgm:pt>
    <dgm:pt modelId="{7B9182F1-AF81-4B89-BC4E-5203F8F009FD}">
      <dgm:prSet phldrT="[Text]"/>
      <dgm:spPr>
        <a:solidFill>
          <a:schemeClr val="tx1"/>
        </a:solidFill>
      </dgm:spPr>
      <dgm:t>
        <a:bodyPr/>
        <a:lstStyle/>
        <a:p>
          <a:pPr>
            <a:buFont typeface="Arial" panose="020B0604020202020204" pitchFamily="34" charset="0"/>
            <a:buChar char="•"/>
          </a:pPr>
          <a:r>
            <a:rPr lang="en-US" dirty="0">
              <a:latin typeface="Garamond" panose="02020404030301010803" pitchFamily="18" charset="0"/>
            </a:rPr>
            <a:t>Teams of two will go head to head dealing with sports management related cases</a:t>
          </a:r>
          <a:endParaRPr lang="en-US" dirty="0"/>
        </a:p>
      </dgm:t>
    </dgm:pt>
    <dgm:pt modelId="{DA51568F-4E97-40FC-A058-50EB10491986}" type="parTrans" cxnId="{30F76A4E-C52D-4E68-8A1C-4E61D333775E}">
      <dgm:prSet/>
      <dgm:spPr/>
      <dgm:t>
        <a:bodyPr/>
        <a:lstStyle/>
        <a:p>
          <a:endParaRPr lang="en-US"/>
        </a:p>
      </dgm:t>
    </dgm:pt>
    <dgm:pt modelId="{BA69A5E4-D4D8-447F-A8DE-6AE234B9BFDA}" type="sibTrans" cxnId="{30F76A4E-C52D-4E68-8A1C-4E61D333775E}">
      <dgm:prSet/>
      <dgm:spPr/>
      <dgm:t>
        <a:bodyPr/>
        <a:lstStyle/>
        <a:p>
          <a:endParaRPr lang="en-US"/>
        </a:p>
      </dgm:t>
    </dgm:pt>
    <dgm:pt modelId="{D3055032-E155-47CF-92F1-BABF95FAAAA9}">
      <dgm:prSet phldrT="[Text]"/>
      <dgm:spPr>
        <a:solidFill>
          <a:schemeClr val="tx1"/>
        </a:solidFill>
      </dgm:spPr>
      <dgm:t>
        <a:bodyPr/>
        <a:lstStyle/>
        <a:p>
          <a:pPr>
            <a:buFont typeface="Arial" panose="020B0604020202020204" pitchFamily="34" charset="0"/>
            <a:buChar char="•"/>
          </a:pPr>
          <a:r>
            <a:rPr lang="en-US" dirty="0">
              <a:latin typeface="Garamond" panose="02020404030301010803" pitchFamily="18" charset="0"/>
            </a:rPr>
            <a:t>Teams will present the same case and the best team will move on to the next round</a:t>
          </a:r>
          <a:endParaRPr lang="en-US" dirty="0"/>
        </a:p>
      </dgm:t>
    </dgm:pt>
    <dgm:pt modelId="{3F55C609-5EF5-4746-A6EC-1C7705530467}" type="parTrans" cxnId="{C73BFC7C-2D8F-4D56-B600-388EE0845D58}">
      <dgm:prSet/>
      <dgm:spPr/>
      <dgm:t>
        <a:bodyPr/>
        <a:lstStyle/>
        <a:p>
          <a:endParaRPr lang="en-US"/>
        </a:p>
      </dgm:t>
    </dgm:pt>
    <dgm:pt modelId="{F2A58CCD-A46A-497A-AEF8-A4C4DFCA8D5B}" type="sibTrans" cxnId="{C73BFC7C-2D8F-4D56-B600-388EE0845D58}">
      <dgm:prSet/>
      <dgm:spPr/>
      <dgm:t>
        <a:bodyPr/>
        <a:lstStyle/>
        <a:p>
          <a:endParaRPr lang="en-US"/>
        </a:p>
      </dgm:t>
    </dgm:pt>
    <dgm:pt modelId="{8AB6F5C7-B7EF-4048-8800-ECB1767D2EAC}" type="pres">
      <dgm:prSet presAssocID="{69FD2447-2591-4088-B92B-13B8A779376A}" presName="matrix" presStyleCnt="0">
        <dgm:presLayoutVars>
          <dgm:chMax val="1"/>
          <dgm:dir/>
          <dgm:resizeHandles val="exact"/>
        </dgm:presLayoutVars>
      </dgm:prSet>
      <dgm:spPr/>
    </dgm:pt>
    <dgm:pt modelId="{F5A96C8C-CCC3-4D0E-BC90-A6D234B61E04}" type="pres">
      <dgm:prSet presAssocID="{69FD2447-2591-4088-B92B-13B8A779376A}" presName="diamond" presStyleLbl="bgShp" presStyleIdx="0" presStyleCnt="1" custLinFactNeighborY="618"/>
      <dgm:spPr>
        <a:noFill/>
        <a:ln w="76200">
          <a:solidFill>
            <a:schemeClr val="tx1"/>
          </a:solidFill>
        </a:ln>
      </dgm:spPr>
    </dgm:pt>
    <dgm:pt modelId="{3A0D4735-DC14-4BB4-ADED-8714D647AAAA}" type="pres">
      <dgm:prSet presAssocID="{69FD2447-2591-4088-B92B-13B8A779376A}" presName="quad1" presStyleLbl="node1" presStyleIdx="0" presStyleCnt="4">
        <dgm:presLayoutVars>
          <dgm:chMax val="0"/>
          <dgm:chPref val="0"/>
          <dgm:bulletEnabled val="1"/>
        </dgm:presLayoutVars>
      </dgm:prSet>
      <dgm:spPr/>
    </dgm:pt>
    <dgm:pt modelId="{9E8F66CB-C318-4ADC-B538-A3FF6B8C378D}" type="pres">
      <dgm:prSet presAssocID="{69FD2447-2591-4088-B92B-13B8A779376A}" presName="quad2" presStyleLbl="node1" presStyleIdx="1" presStyleCnt="4">
        <dgm:presLayoutVars>
          <dgm:chMax val="0"/>
          <dgm:chPref val="0"/>
          <dgm:bulletEnabled val="1"/>
        </dgm:presLayoutVars>
      </dgm:prSet>
      <dgm:spPr/>
    </dgm:pt>
    <dgm:pt modelId="{9A615535-E862-4ACA-BBDE-220DCE24F658}" type="pres">
      <dgm:prSet presAssocID="{69FD2447-2591-4088-B92B-13B8A779376A}" presName="quad3" presStyleLbl="node1" presStyleIdx="2" presStyleCnt="4">
        <dgm:presLayoutVars>
          <dgm:chMax val="0"/>
          <dgm:chPref val="0"/>
          <dgm:bulletEnabled val="1"/>
        </dgm:presLayoutVars>
      </dgm:prSet>
      <dgm:spPr/>
    </dgm:pt>
    <dgm:pt modelId="{01DA4D25-6A2D-4A3B-BB39-A29B3168CCD3}" type="pres">
      <dgm:prSet presAssocID="{69FD2447-2591-4088-B92B-13B8A779376A}" presName="quad4" presStyleLbl="node1" presStyleIdx="3" presStyleCnt="4">
        <dgm:presLayoutVars>
          <dgm:chMax val="0"/>
          <dgm:chPref val="0"/>
          <dgm:bulletEnabled val="1"/>
        </dgm:presLayoutVars>
      </dgm:prSet>
      <dgm:spPr/>
    </dgm:pt>
  </dgm:ptLst>
  <dgm:cxnLst>
    <dgm:cxn modelId="{CB7F7C12-7379-4DB8-8FB3-BE59D2CFC9B5}" type="presOf" srcId="{B52D373A-852E-4283-9F16-6BC3FBC52B0D}" destId="{3A0D4735-DC14-4BB4-ADED-8714D647AAAA}" srcOrd="0" destOrd="0" presId="urn:microsoft.com/office/officeart/2005/8/layout/matrix3"/>
    <dgm:cxn modelId="{6E5AE92B-A066-4A38-A2C8-593118549BEF}" type="presOf" srcId="{E06299B8-BA9D-430D-AE18-38EA0C5A01CC}" destId="{9E8F66CB-C318-4ADC-B538-A3FF6B8C378D}" srcOrd="0" destOrd="0" presId="urn:microsoft.com/office/officeart/2005/8/layout/matrix3"/>
    <dgm:cxn modelId="{81712C37-AFB1-424E-9863-6DB3540290D9}" srcId="{69FD2447-2591-4088-B92B-13B8A779376A}" destId="{E06299B8-BA9D-430D-AE18-38EA0C5A01CC}" srcOrd="1" destOrd="0" parTransId="{610F0489-A2E5-4D03-89A8-36D2ACBE6FDE}" sibTransId="{93E242DE-6F15-4007-8E88-4C4588501756}"/>
    <dgm:cxn modelId="{1DC6CE42-F025-4BA4-9907-AE974155C69F}" type="presOf" srcId="{7B9182F1-AF81-4B89-BC4E-5203F8F009FD}" destId="{9A615535-E862-4ACA-BBDE-220DCE24F658}" srcOrd="0" destOrd="0" presId="urn:microsoft.com/office/officeart/2005/8/layout/matrix3"/>
    <dgm:cxn modelId="{F8185F6A-8A72-46C2-9FD7-D42870EEB597}" type="presOf" srcId="{69FD2447-2591-4088-B92B-13B8A779376A}" destId="{8AB6F5C7-B7EF-4048-8800-ECB1767D2EAC}" srcOrd="0" destOrd="0" presId="urn:microsoft.com/office/officeart/2005/8/layout/matrix3"/>
    <dgm:cxn modelId="{30F76A4E-C52D-4E68-8A1C-4E61D333775E}" srcId="{69FD2447-2591-4088-B92B-13B8A779376A}" destId="{7B9182F1-AF81-4B89-BC4E-5203F8F009FD}" srcOrd="2" destOrd="0" parTransId="{DA51568F-4E97-40FC-A058-50EB10491986}" sibTransId="{BA69A5E4-D4D8-447F-A8DE-6AE234B9BFDA}"/>
    <dgm:cxn modelId="{C73BFC7C-2D8F-4D56-B600-388EE0845D58}" srcId="{69FD2447-2591-4088-B92B-13B8A779376A}" destId="{D3055032-E155-47CF-92F1-BABF95FAAAA9}" srcOrd="3" destOrd="0" parTransId="{3F55C609-5EF5-4746-A6EC-1C7705530467}" sibTransId="{F2A58CCD-A46A-497A-AEF8-A4C4DFCA8D5B}"/>
    <dgm:cxn modelId="{307838A0-DF49-46E4-AFF9-382B1FCEBBF8}" type="presOf" srcId="{D3055032-E155-47CF-92F1-BABF95FAAAA9}" destId="{01DA4D25-6A2D-4A3B-BB39-A29B3168CCD3}" srcOrd="0" destOrd="0" presId="urn:microsoft.com/office/officeart/2005/8/layout/matrix3"/>
    <dgm:cxn modelId="{8D1E1AE4-5D94-47F3-B233-7066035C52A1}" srcId="{69FD2447-2591-4088-B92B-13B8A779376A}" destId="{B52D373A-852E-4283-9F16-6BC3FBC52B0D}" srcOrd="0" destOrd="0" parTransId="{33CFC8E2-8D50-4D27-8B94-70BEDC6B677B}" sibTransId="{E417EEBD-D876-49C4-8C3A-83F1A2FF1FB1}"/>
    <dgm:cxn modelId="{5E43F4E3-B6CA-40D8-9A1E-1F368F412038}" type="presParOf" srcId="{8AB6F5C7-B7EF-4048-8800-ECB1767D2EAC}" destId="{F5A96C8C-CCC3-4D0E-BC90-A6D234B61E04}" srcOrd="0" destOrd="0" presId="urn:microsoft.com/office/officeart/2005/8/layout/matrix3"/>
    <dgm:cxn modelId="{3334CA6A-6960-4963-83CE-A17A6BE84A52}" type="presParOf" srcId="{8AB6F5C7-B7EF-4048-8800-ECB1767D2EAC}" destId="{3A0D4735-DC14-4BB4-ADED-8714D647AAAA}" srcOrd="1" destOrd="0" presId="urn:microsoft.com/office/officeart/2005/8/layout/matrix3"/>
    <dgm:cxn modelId="{D018663C-D385-478D-944A-6B18A864987A}" type="presParOf" srcId="{8AB6F5C7-B7EF-4048-8800-ECB1767D2EAC}" destId="{9E8F66CB-C318-4ADC-B538-A3FF6B8C378D}" srcOrd="2" destOrd="0" presId="urn:microsoft.com/office/officeart/2005/8/layout/matrix3"/>
    <dgm:cxn modelId="{23145845-1FA8-45CC-80B4-BCBDC829B2DA}" type="presParOf" srcId="{8AB6F5C7-B7EF-4048-8800-ECB1767D2EAC}" destId="{9A615535-E862-4ACA-BBDE-220DCE24F658}" srcOrd="3" destOrd="0" presId="urn:microsoft.com/office/officeart/2005/8/layout/matrix3"/>
    <dgm:cxn modelId="{1F336667-7EAB-43EA-BB43-B277763DBBDC}" type="presParOf" srcId="{8AB6F5C7-B7EF-4048-8800-ECB1767D2EAC}" destId="{01DA4D25-6A2D-4A3B-BB39-A29B3168CCD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C7E17-0A73-4003-A532-66D9C63849A4}">
      <dsp:nvSpPr>
        <dsp:cNvPr id="0" name=""/>
        <dsp:cNvSpPr/>
      </dsp:nvSpPr>
      <dsp:spPr>
        <a:xfrm>
          <a:off x="9287389" y="2925013"/>
          <a:ext cx="205928" cy="902164"/>
        </a:xfrm>
        <a:custGeom>
          <a:avLst/>
          <a:gdLst/>
          <a:ahLst/>
          <a:cxnLst/>
          <a:rect l="0" t="0" r="0" b="0"/>
          <a:pathLst>
            <a:path>
              <a:moveTo>
                <a:pt x="0" y="0"/>
              </a:moveTo>
              <a:lnTo>
                <a:pt x="0" y="902164"/>
              </a:lnTo>
              <a:lnTo>
                <a:pt x="205928" y="90216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A52DD78-6249-489F-9122-40E47838A212}">
      <dsp:nvSpPr>
        <dsp:cNvPr id="0" name=""/>
        <dsp:cNvSpPr/>
      </dsp:nvSpPr>
      <dsp:spPr>
        <a:xfrm>
          <a:off x="9081461" y="2925013"/>
          <a:ext cx="205928" cy="902164"/>
        </a:xfrm>
        <a:custGeom>
          <a:avLst/>
          <a:gdLst/>
          <a:ahLst/>
          <a:cxnLst/>
          <a:rect l="0" t="0" r="0" b="0"/>
          <a:pathLst>
            <a:path>
              <a:moveTo>
                <a:pt x="205928" y="0"/>
              </a:moveTo>
              <a:lnTo>
                <a:pt x="205928" y="902164"/>
              </a:lnTo>
              <a:lnTo>
                <a:pt x="0" y="90216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497CED1-68E0-4B9B-A66C-132DB1726341}">
      <dsp:nvSpPr>
        <dsp:cNvPr id="0" name=""/>
        <dsp:cNvSpPr/>
      </dsp:nvSpPr>
      <dsp:spPr>
        <a:xfrm>
          <a:off x="5727762" y="1532542"/>
          <a:ext cx="3559627" cy="411857"/>
        </a:xfrm>
        <a:custGeom>
          <a:avLst/>
          <a:gdLst/>
          <a:ahLst/>
          <a:cxnLst/>
          <a:rect l="0" t="0" r="0" b="0"/>
          <a:pathLst>
            <a:path>
              <a:moveTo>
                <a:pt x="0" y="0"/>
              </a:moveTo>
              <a:lnTo>
                <a:pt x="0" y="205928"/>
              </a:lnTo>
              <a:lnTo>
                <a:pt x="3559627" y="205928"/>
              </a:lnTo>
              <a:lnTo>
                <a:pt x="3559627" y="4118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5376BFE-997E-4EDF-A983-C1F0F106309B}">
      <dsp:nvSpPr>
        <dsp:cNvPr id="0" name=""/>
        <dsp:cNvSpPr/>
      </dsp:nvSpPr>
      <dsp:spPr>
        <a:xfrm>
          <a:off x="5727762" y="1532542"/>
          <a:ext cx="1186542" cy="411857"/>
        </a:xfrm>
        <a:custGeom>
          <a:avLst/>
          <a:gdLst/>
          <a:ahLst/>
          <a:cxnLst/>
          <a:rect l="0" t="0" r="0" b="0"/>
          <a:pathLst>
            <a:path>
              <a:moveTo>
                <a:pt x="0" y="0"/>
              </a:moveTo>
              <a:lnTo>
                <a:pt x="0" y="205928"/>
              </a:lnTo>
              <a:lnTo>
                <a:pt x="1186542" y="205928"/>
              </a:lnTo>
              <a:lnTo>
                <a:pt x="1186542" y="4118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02B26B0-7B0A-43E5-BA34-8122D50F2BCC}">
      <dsp:nvSpPr>
        <dsp:cNvPr id="0" name=""/>
        <dsp:cNvSpPr/>
      </dsp:nvSpPr>
      <dsp:spPr>
        <a:xfrm>
          <a:off x="4541220" y="1532542"/>
          <a:ext cx="1186542" cy="411857"/>
        </a:xfrm>
        <a:custGeom>
          <a:avLst/>
          <a:gdLst/>
          <a:ahLst/>
          <a:cxnLst/>
          <a:rect l="0" t="0" r="0" b="0"/>
          <a:pathLst>
            <a:path>
              <a:moveTo>
                <a:pt x="1186542" y="0"/>
              </a:moveTo>
              <a:lnTo>
                <a:pt x="1186542" y="205928"/>
              </a:lnTo>
              <a:lnTo>
                <a:pt x="0" y="205928"/>
              </a:lnTo>
              <a:lnTo>
                <a:pt x="0" y="4118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3DF8948-15BE-4E11-BDDA-4D91003E9E5F}">
      <dsp:nvSpPr>
        <dsp:cNvPr id="0" name=""/>
        <dsp:cNvSpPr/>
      </dsp:nvSpPr>
      <dsp:spPr>
        <a:xfrm>
          <a:off x="2168135" y="2925013"/>
          <a:ext cx="205928" cy="902164"/>
        </a:xfrm>
        <a:custGeom>
          <a:avLst/>
          <a:gdLst/>
          <a:ahLst/>
          <a:cxnLst/>
          <a:rect l="0" t="0" r="0" b="0"/>
          <a:pathLst>
            <a:path>
              <a:moveTo>
                <a:pt x="0" y="0"/>
              </a:moveTo>
              <a:lnTo>
                <a:pt x="0" y="902164"/>
              </a:lnTo>
              <a:lnTo>
                <a:pt x="205928" y="90216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CC10C39-C44C-4F24-BEF7-D4666806C223}">
      <dsp:nvSpPr>
        <dsp:cNvPr id="0" name=""/>
        <dsp:cNvSpPr/>
      </dsp:nvSpPr>
      <dsp:spPr>
        <a:xfrm>
          <a:off x="1962206" y="2925013"/>
          <a:ext cx="205928" cy="902164"/>
        </a:xfrm>
        <a:custGeom>
          <a:avLst/>
          <a:gdLst/>
          <a:ahLst/>
          <a:cxnLst/>
          <a:rect l="0" t="0" r="0" b="0"/>
          <a:pathLst>
            <a:path>
              <a:moveTo>
                <a:pt x="205928" y="0"/>
              </a:moveTo>
              <a:lnTo>
                <a:pt x="205928" y="902164"/>
              </a:lnTo>
              <a:lnTo>
                <a:pt x="0" y="90216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AC2C864-E6B9-4B3A-BF57-2A3789C7AAF5}">
      <dsp:nvSpPr>
        <dsp:cNvPr id="0" name=""/>
        <dsp:cNvSpPr/>
      </dsp:nvSpPr>
      <dsp:spPr>
        <a:xfrm>
          <a:off x="2168135" y="1532542"/>
          <a:ext cx="3559627" cy="411857"/>
        </a:xfrm>
        <a:custGeom>
          <a:avLst/>
          <a:gdLst/>
          <a:ahLst/>
          <a:cxnLst/>
          <a:rect l="0" t="0" r="0" b="0"/>
          <a:pathLst>
            <a:path>
              <a:moveTo>
                <a:pt x="3559627" y="0"/>
              </a:moveTo>
              <a:lnTo>
                <a:pt x="3559627" y="205928"/>
              </a:lnTo>
              <a:lnTo>
                <a:pt x="0" y="205928"/>
              </a:lnTo>
              <a:lnTo>
                <a:pt x="0" y="4118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54C373D-8D9A-4A7A-927E-BAF415F94255}">
      <dsp:nvSpPr>
        <dsp:cNvPr id="0" name=""/>
        <dsp:cNvSpPr/>
      </dsp:nvSpPr>
      <dsp:spPr>
        <a:xfrm>
          <a:off x="4747148" y="551928"/>
          <a:ext cx="1961227" cy="980613"/>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Kieran Rose</a:t>
          </a:r>
        </a:p>
        <a:p>
          <a:pPr marL="0" lvl="0" indent="0" algn="ctr" defTabSz="800100">
            <a:lnSpc>
              <a:spcPct val="90000"/>
            </a:lnSpc>
            <a:spcBef>
              <a:spcPct val="0"/>
            </a:spcBef>
            <a:spcAft>
              <a:spcPct val="35000"/>
            </a:spcAft>
            <a:buNone/>
          </a:pPr>
          <a:r>
            <a:rPr lang="en-US" sz="1800" kern="1200" dirty="0">
              <a:solidFill>
                <a:schemeClr val="tx1"/>
              </a:solidFill>
              <a:latin typeface="Garamond" panose="02020404030301010803" pitchFamily="18" charset="0"/>
            </a:rPr>
            <a:t>President</a:t>
          </a:r>
        </a:p>
      </dsp:txBody>
      <dsp:txXfrm>
        <a:off x="4747148" y="551928"/>
        <a:ext cx="1961227" cy="980613"/>
      </dsp:txXfrm>
    </dsp:sp>
    <dsp:sp modelId="{5EC3D4D6-9A0F-464C-86D8-B8357040C7FE}">
      <dsp:nvSpPr>
        <dsp:cNvPr id="0" name=""/>
        <dsp:cNvSpPr/>
      </dsp:nvSpPr>
      <dsp:spPr>
        <a:xfrm>
          <a:off x="1187521" y="1944400"/>
          <a:ext cx="1961227" cy="980613"/>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Julian Alegre</a:t>
          </a:r>
        </a:p>
        <a:p>
          <a:pPr marL="0" lvl="0" indent="0" algn="ctr" defTabSz="800100">
            <a:lnSpc>
              <a:spcPct val="90000"/>
            </a:lnSpc>
            <a:spcBef>
              <a:spcPct val="0"/>
            </a:spcBef>
            <a:spcAft>
              <a:spcPct val="35000"/>
            </a:spcAft>
            <a:buNone/>
          </a:pPr>
          <a:r>
            <a:rPr lang="en-US" sz="1800" kern="1200" dirty="0">
              <a:solidFill>
                <a:schemeClr val="tx1"/>
              </a:solidFill>
              <a:latin typeface="Garamond" panose="02020404030301010803" pitchFamily="18" charset="0"/>
            </a:rPr>
            <a:t>Vice President of Case Competition</a:t>
          </a:r>
        </a:p>
      </dsp:txBody>
      <dsp:txXfrm>
        <a:off x="1187521" y="1944400"/>
        <a:ext cx="1961227" cy="980613"/>
      </dsp:txXfrm>
    </dsp:sp>
    <dsp:sp modelId="{6F4A5951-657F-4A39-B378-C014B7BF5FC1}">
      <dsp:nvSpPr>
        <dsp:cNvPr id="0" name=""/>
        <dsp:cNvSpPr/>
      </dsp:nvSpPr>
      <dsp:spPr>
        <a:xfrm>
          <a:off x="978" y="3336871"/>
          <a:ext cx="1961227" cy="98061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Saad Salman</a:t>
          </a:r>
        </a:p>
        <a:p>
          <a:pPr marL="0" lvl="0" indent="0" algn="ctr" defTabSz="800100">
            <a:lnSpc>
              <a:spcPct val="90000"/>
            </a:lnSpc>
            <a:spcBef>
              <a:spcPct val="0"/>
            </a:spcBef>
            <a:spcAft>
              <a:spcPct val="35000"/>
            </a:spcAft>
            <a:buNone/>
          </a:pPr>
          <a:r>
            <a:rPr lang="en-US" sz="1800" b="0" kern="1200" dirty="0">
              <a:solidFill>
                <a:schemeClr val="tx1"/>
              </a:solidFill>
              <a:latin typeface="Garamond" panose="02020404030301010803" pitchFamily="18" charset="0"/>
            </a:rPr>
            <a:t>Case Competition and Meeting Planner</a:t>
          </a:r>
        </a:p>
      </dsp:txBody>
      <dsp:txXfrm>
        <a:off x="978" y="3336871"/>
        <a:ext cx="1961227" cy="980613"/>
      </dsp:txXfrm>
    </dsp:sp>
    <dsp:sp modelId="{852C1628-6E06-4582-BFFA-E311449DCA0D}">
      <dsp:nvSpPr>
        <dsp:cNvPr id="0" name=""/>
        <dsp:cNvSpPr/>
      </dsp:nvSpPr>
      <dsp:spPr>
        <a:xfrm>
          <a:off x="2374063" y="3336871"/>
          <a:ext cx="1961227" cy="98061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Emily Kogan</a:t>
          </a:r>
        </a:p>
        <a:p>
          <a:pPr marL="0" lvl="0" indent="0" algn="ctr" defTabSz="800100">
            <a:lnSpc>
              <a:spcPct val="90000"/>
            </a:lnSpc>
            <a:spcBef>
              <a:spcPct val="0"/>
            </a:spcBef>
            <a:spcAft>
              <a:spcPct val="35000"/>
            </a:spcAft>
            <a:buNone/>
          </a:pPr>
          <a:r>
            <a:rPr lang="en-US" sz="1800" b="0" kern="1200" dirty="0">
              <a:solidFill>
                <a:schemeClr val="tx1"/>
              </a:solidFill>
              <a:latin typeface="Garamond" panose="02020404030301010803" pitchFamily="18" charset="0"/>
            </a:rPr>
            <a:t>Head of Marketing and Web Design</a:t>
          </a:r>
        </a:p>
      </dsp:txBody>
      <dsp:txXfrm>
        <a:off x="2374063" y="3336871"/>
        <a:ext cx="1961227" cy="980613"/>
      </dsp:txXfrm>
    </dsp:sp>
    <dsp:sp modelId="{8DF02963-514E-498C-9F51-FB66A07837CD}">
      <dsp:nvSpPr>
        <dsp:cNvPr id="0" name=""/>
        <dsp:cNvSpPr/>
      </dsp:nvSpPr>
      <dsp:spPr>
        <a:xfrm>
          <a:off x="3560606" y="1944400"/>
          <a:ext cx="1961227" cy="98061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Fabian Hoh</a:t>
          </a:r>
        </a:p>
        <a:p>
          <a:pPr marL="0" lvl="0" indent="0" algn="ctr" defTabSz="800100">
            <a:lnSpc>
              <a:spcPct val="90000"/>
            </a:lnSpc>
            <a:spcBef>
              <a:spcPct val="0"/>
            </a:spcBef>
            <a:spcAft>
              <a:spcPct val="35000"/>
            </a:spcAft>
            <a:buNone/>
          </a:pPr>
          <a:r>
            <a:rPr lang="en-US" sz="1800" b="0" kern="1200" dirty="0">
              <a:solidFill>
                <a:schemeClr val="tx1"/>
              </a:solidFill>
              <a:latin typeface="Garamond" panose="02020404030301010803" pitchFamily="18" charset="0"/>
            </a:rPr>
            <a:t>Head of </a:t>
          </a:r>
        </a:p>
        <a:p>
          <a:pPr marL="0" lvl="0" indent="0" algn="ctr" defTabSz="800100">
            <a:lnSpc>
              <a:spcPct val="90000"/>
            </a:lnSpc>
            <a:spcBef>
              <a:spcPct val="0"/>
            </a:spcBef>
            <a:spcAft>
              <a:spcPct val="35000"/>
            </a:spcAft>
            <a:buNone/>
          </a:pPr>
          <a:r>
            <a:rPr lang="en-US" sz="1800" b="0" kern="1200" dirty="0">
              <a:solidFill>
                <a:schemeClr val="tx1"/>
              </a:solidFill>
              <a:latin typeface="Garamond" panose="02020404030301010803" pitchFamily="18" charset="0"/>
            </a:rPr>
            <a:t>Fundraising</a:t>
          </a:r>
        </a:p>
      </dsp:txBody>
      <dsp:txXfrm>
        <a:off x="3560606" y="1944400"/>
        <a:ext cx="1961227" cy="980613"/>
      </dsp:txXfrm>
    </dsp:sp>
    <dsp:sp modelId="{57A04897-C79B-45B6-89BC-C9ECA28A3760}">
      <dsp:nvSpPr>
        <dsp:cNvPr id="0" name=""/>
        <dsp:cNvSpPr/>
      </dsp:nvSpPr>
      <dsp:spPr>
        <a:xfrm>
          <a:off x="5933691" y="1944400"/>
          <a:ext cx="1961227" cy="98061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Chris </a:t>
          </a:r>
          <a:r>
            <a:rPr lang="en-US" sz="1800" b="1" kern="1200" dirty="0" err="1">
              <a:solidFill>
                <a:schemeClr val="tx1"/>
              </a:solidFill>
              <a:latin typeface="Garamond" panose="02020404030301010803" pitchFamily="18" charset="0"/>
            </a:rPr>
            <a:t>Schwarm</a:t>
          </a:r>
          <a:endParaRPr lang="en-US" sz="1800" b="1" kern="1200" dirty="0">
            <a:solidFill>
              <a:schemeClr val="tx1"/>
            </a:solidFill>
            <a:latin typeface="Garamond" panose="02020404030301010803" pitchFamily="18" charset="0"/>
          </a:endParaRPr>
        </a:p>
        <a:p>
          <a:pPr marL="0" lvl="0" indent="0" algn="ctr" defTabSz="800100">
            <a:lnSpc>
              <a:spcPct val="90000"/>
            </a:lnSpc>
            <a:spcBef>
              <a:spcPct val="0"/>
            </a:spcBef>
            <a:spcAft>
              <a:spcPct val="35000"/>
            </a:spcAft>
            <a:buNone/>
          </a:pPr>
          <a:r>
            <a:rPr lang="en-US" sz="1800" b="0" kern="1200" dirty="0">
              <a:solidFill>
                <a:schemeClr val="tx1"/>
              </a:solidFill>
              <a:latin typeface="Garamond" panose="02020404030301010803" pitchFamily="18" charset="0"/>
            </a:rPr>
            <a:t>Treasurer of SMG</a:t>
          </a:r>
        </a:p>
      </dsp:txBody>
      <dsp:txXfrm>
        <a:off x="5933691" y="1944400"/>
        <a:ext cx="1961227" cy="980613"/>
      </dsp:txXfrm>
    </dsp:sp>
    <dsp:sp modelId="{34225E48-BB7F-48FA-BE73-CBFAEBF76D1F}">
      <dsp:nvSpPr>
        <dsp:cNvPr id="0" name=""/>
        <dsp:cNvSpPr/>
      </dsp:nvSpPr>
      <dsp:spPr>
        <a:xfrm>
          <a:off x="8306776" y="1944400"/>
          <a:ext cx="1961227" cy="980613"/>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Frank </a:t>
          </a:r>
          <a:r>
            <a:rPr lang="en-US" sz="1800" b="1" kern="1200" dirty="0" err="1">
              <a:solidFill>
                <a:schemeClr val="tx1"/>
              </a:solidFill>
              <a:latin typeface="Garamond" panose="02020404030301010803" pitchFamily="18" charset="0"/>
            </a:rPr>
            <a:t>Porcasi</a:t>
          </a:r>
          <a:endParaRPr lang="en-US" sz="1800" b="1" kern="1200" dirty="0">
            <a:solidFill>
              <a:schemeClr val="tx1"/>
            </a:solidFill>
            <a:latin typeface="Garamond" panose="02020404030301010803" pitchFamily="18" charset="0"/>
          </a:endParaRPr>
        </a:p>
        <a:p>
          <a:pPr marL="0" lvl="0" indent="0" algn="ctr" defTabSz="800100">
            <a:lnSpc>
              <a:spcPct val="90000"/>
            </a:lnSpc>
            <a:spcBef>
              <a:spcPct val="0"/>
            </a:spcBef>
            <a:spcAft>
              <a:spcPct val="35000"/>
            </a:spcAft>
            <a:buNone/>
          </a:pPr>
          <a:r>
            <a:rPr lang="en-US" sz="1800" kern="1200" dirty="0">
              <a:solidFill>
                <a:schemeClr val="tx1"/>
              </a:solidFill>
              <a:latin typeface="Garamond" panose="02020404030301010803" pitchFamily="18" charset="0"/>
            </a:rPr>
            <a:t>Vice President of Engagement</a:t>
          </a:r>
        </a:p>
      </dsp:txBody>
      <dsp:txXfrm>
        <a:off x="8306776" y="1944400"/>
        <a:ext cx="1961227" cy="980613"/>
      </dsp:txXfrm>
    </dsp:sp>
    <dsp:sp modelId="{FAF4EA39-D015-4150-B5BC-1E36568B6D61}">
      <dsp:nvSpPr>
        <dsp:cNvPr id="0" name=""/>
        <dsp:cNvSpPr/>
      </dsp:nvSpPr>
      <dsp:spPr>
        <a:xfrm>
          <a:off x="7120233" y="3336871"/>
          <a:ext cx="1961227" cy="98061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Matthew </a:t>
          </a:r>
          <a:r>
            <a:rPr lang="en-US" sz="1800" b="1" kern="1200" dirty="0" err="1">
              <a:solidFill>
                <a:schemeClr val="tx1"/>
              </a:solidFill>
              <a:latin typeface="Garamond" panose="02020404030301010803" pitchFamily="18" charset="0"/>
            </a:rPr>
            <a:t>Iberger</a:t>
          </a:r>
          <a:endParaRPr lang="en-US" sz="1800" b="1" kern="1200" dirty="0">
            <a:solidFill>
              <a:schemeClr val="tx1"/>
            </a:solidFill>
            <a:latin typeface="Garamond" panose="02020404030301010803" pitchFamily="18" charset="0"/>
          </a:endParaRPr>
        </a:p>
        <a:p>
          <a:pPr marL="0" lvl="0" indent="0" algn="ctr" defTabSz="800100">
            <a:lnSpc>
              <a:spcPct val="90000"/>
            </a:lnSpc>
            <a:spcBef>
              <a:spcPct val="0"/>
            </a:spcBef>
            <a:spcAft>
              <a:spcPct val="35000"/>
            </a:spcAft>
            <a:buNone/>
          </a:pPr>
          <a:r>
            <a:rPr lang="en-US" sz="1800" b="0" kern="1200" dirty="0">
              <a:solidFill>
                <a:schemeClr val="tx1"/>
              </a:solidFill>
              <a:latin typeface="Garamond" panose="02020404030301010803" pitchFamily="18" charset="0"/>
            </a:rPr>
            <a:t>Head of Marketing and Web Design</a:t>
          </a:r>
        </a:p>
      </dsp:txBody>
      <dsp:txXfrm>
        <a:off x="7120233" y="3336871"/>
        <a:ext cx="1961227" cy="980613"/>
      </dsp:txXfrm>
    </dsp:sp>
    <dsp:sp modelId="{449A5EE3-F76B-4D27-8159-6E8479F3716B}">
      <dsp:nvSpPr>
        <dsp:cNvPr id="0" name=""/>
        <dsp:cNvSpPr/>
      </dsp:nvSpPr>
      <dsp:spPr>
        <a:xfrm>
          <a:off x="9493318" y="3336871"/>
          <a:ext cx="1961227" cy="98061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Kevin </a:t>
          </a:r>
          <a:r>
            <a:rPr lang="en-US" sz="1800" b="1" kern="1200" dirty="0" err="1">
              <a:solidFill>
                <a:schemeClr val="tx1"/>
              </a:solidFill>
              <a:latin typeface="Garamond" panose="02020404030301010803" pitchFamily="18" charset="0"/>
            </a:rPr>
            <a:t>Youh</a:t>
          </a:r>
          <a:endParaRPr lang="en-US" sz="1800" b="1" kern="1200" dirty="0">
            <a:solidFill>
              <a:schemeClr val="tx1"/>
            </a:solidFill>
            <a:latin typeface="Garamond" panose="02020404030301010803" pitchFamily="18" charset="0"/>
          </a:endParaRPr>
        </a:p>
        <a:p>
          <a:pPr marL="0" lvl="0" indent="0" algn="ctr" defTabSz="800100">
            <a:lnSpc>
              <a:spcPct val="90000"/>
            </a:lnSpc>
            <a:spcBef>
              <a:spcPct val="0"/>
            </a:spcBef>
            <a:spcAft>
              <a:spcPct val="35000"/>
            </a:spcAft>
            <a:buNone/>
          </a:pPr>
          <a:r>
            <a:rPr lang="en-US" sz="1800" b="0" kern="1200" dirty="0">
              <a:solidFill>
                <a:schemeClr val="tx1"/>
              </a:solidFill>
              <a:latin typeface="Garamond" panose="02020404030301010803" pitchFamily="18" charset="0"/>
            </a:rPr>
            <a:t>Project Lead for Engagement</a:t>
          </a:r>
        </a:p>
      </dsp:txBody>
      <dsp:txXfrm>
        <a:off x="9493318" y="3336871"/>
        <a:ext cx="1961227" cy="980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6197-661B-43AD-A23C-88ACCD455EDB}">
      <dsp:nvSpPr>
        <dsp:cNvPr id="0" name=""/>
        <dsp:cNvSpPr/>
      </dsp:nvSpPr>
      <dsp:spPr>
        <a:xfrm>
          <a:off x="-5787730" y="-886019"/>
          <a:ext cx="6891918" cy="6891918"/>
        </a:xfrm>
        <a:prstGeom prst="blockArc">
          <a:avLst>
            <a:gd name="adj1" fmla="val 18900000"/>
            <a:gd name="adj2" fmla="val 2700000"/>
            <a:gd name="adj3" fmla="val 313"/>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FFEDD98-10F1-4248-9E4B-8BD3BF3EE274}">
      <dsp:nvSpPr>
        <dsp:cNvPr id="0" name=""/>
        <dsp:cNvSpPr/>
      </dsp:nvSpPr>
      <dsp:spPr>
        <a:xfrm>
          <a:off x="710639" y="511988"/>
          <a:ext cx="6957644" cy="1023976"/>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781"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Garamond" panose="02020404030301010803" pitchFamily="18" charset="0"/>
            </a:rPr>
            <a:t>Currently does not have a sports management major or club until now</a:t>
          </a:r>
        </a:p>
      </dsp:txBody>
      <dsp:txXfrm>
        <a:off x="710639" y="511988"/>
        <a:ext cx="6957644" cy="1023976"/>
      </dsp:txXfrm>
    </dsp:sp>
    <dsp:sp modelId="{11E55706-7D51-4E0A-ADA5-5D1F5B431747}">
      <dsp:nvSpPr>
        <dsp:cNvPr id="0" name=""/>
        <dsp:cNvSpPr/>
      </dsp:nvSpPr>
      <dsp:spPr>
        <a:xfrm>
          <a:off x="70654" y="383991"/>
          <a:ext cx="1279970" cy="127997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20660A92-30F4-4D57-9930-CDA018811CBD}">
      <dsp:nvSpPr>
        <dsp:cNvPr id="0" name=""/>
        <dsp:cNvSpPr/>
      </dsp:nvSpPr>
      <dsp:spPr>
        <a:xfrm>
          <a:off x="1082854" y="2047952"/>
          <a:ext cx="6585429" cy="1023976"/>
        </a:xfrm>
        <a:prstGeom prst="rect">
          <a:avLst/>
        </a:prstGeom>
        <a:solidFill>
          <a:srgbClr val="FFFF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781"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Garamond" panose="02020404030301010803" pitchFamily="18" charset="0"/>
            </a:rPr>
            <a:t>A lot of interest in the field, but limited opportunities</a:t>
          </a:r>
        </a:p>
      </dsp:txBody>
      <dsp:txXfrm>
        <a:off x="1082854" y="2047952"/>
        <a:ext cx="6585429" cy="1023976"/>
      </dsp:txXfrm>
    </dsp:sp>
    <dsp:sp modelId="{A86A11FD-2865-4185-BBAF-6A637C5A17DD}">
      <dsp:nvSpPr>
        <dsp:cNvPr id="0" name=""/>
        <dsp:cNvSpPr/>
      </dsp:nvSpPr>
      <dsp:spPr>
        <a:xfrm>
          <a:off x="442869" y="1919955"/>
          <a:ext cx="1279970" cy="127997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CA3729EF-62B3-48DB-9E0C-A33D8D719910}">
      <dsp:nvSpPr>
        <dsp:cNvPr id="0" name=""/>
        <dsp:cNvSpPr/>
      </dsp:nvSpPr>
      <dsp:spPr>
        <a:xfrm>
          <a:off x="710639" y="3583916"/>
          <a:ext cx="6957644" cy="1023976"/>
        </a:xfrm>
        <a:prstGeom prst="rect">
          <a:avLst/>
        </a:prstGeom>
        <a:solidFill>
          <a:srgbClr val="FFFFFF"/>
        </a:solidFill>
        <a:ln w="12700" cap="flat" cmpd="sng" algn="ctr">
          <a:solidFill>
            <a:srgbClr val="3F3F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781"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latin typeface="Garamond" panose="02020404030301010803" pitchFamily="18" charset="0"/>
            </a:rPr>
            <a:t>Difficult to compete for jobs due to lack of experience</a:t>
          </a:r>
        </a:p>
      </dsp:txBody>
      <dsp:txXfrm>
        <a:off x="710639" y="3583916"/>
        <a:ext cx="6957644" cy="1023976"/>
      </dsp:txXfrm>
    </dsp:sp>
    <dsp:sp modelId="{9694D1DC-FBFE-4200-8807-D89B6D4BAFFB}">
      <dsp:nvSpPr>
        <dsp:cNvPr id="0" name=""/>
        <dsp:cNvSpPr/>
      </dsp:nvSpPr>
      <dsp:spPr>
        <a:xfrm>
          <a:off x="70654" y="3455919"/>
          <a:ext cx="1279970" cy="127997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9C863-F3D0-4FE9-BEAD-44FE1977D09F}">
      <dsp:nvSpPr>
        <dsp:cNvPr id="0" name=""/>
        <dsp:cNvSpPr/>
      </dsp:nvSpPr>
      <dsp:spPr>
        <a:xfrm>
          <a:off x="8880648" y="2066982"/>
          <a:ext cx="2657781" cy="2657917"/>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C48E1-70E9-483D-8DE7-F981015012C7}">
      <dsp:nvSpPr>
        <dsp:cNvPr id="0" name=""/>
        <dsp:cNvSpPr/>
      </dsp:nvSpPr>
      <dsp:spPr>
        <a:xfrm>
          <a:off x="8969544" y="2155595"/>
          <a:ext cx="2481128" cy="2480692"/>
        </a:xfrm>
        <a:prstGeom prst="ellipse">
          <a:avLst/>
        </a:prstGeom>
        <a:solidFill>
          <a:srgbClr val="FFFF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aramond" panose="02020404030301010803" pitchFamily="18" charset="0"/>
            </a:rPr>
            <a:t>Organization kicks off</a:t>
          </a:r>
        </a:p>
      </dsp:txBody>
      <dsp:txXfrm>
        <a:off x="9323991" y="2510046"/>
        <a:ext cx="1772234" cy="1771789"/>
      </dsp:txXfrm>
    </dsp:sp>
    <dsp:sp modelId="{2FECCDDA-A74C-4333-8C5C-DD93B42B669B}">
      <dsp:nvSpPr>
        <dsp:cNvPr id="0" name=""/>
        <dsp:cNvSpPr/>
      </dsp:nvSpPr>
      <dsp:spPr>
        <a:xfrm rot="2700000">
          <a:off x="6122550" y="2066795"/>
          <a:ext cx="2657825" cy="2657825"/>
        </a:xfrm>
        <a:prstGeom prst="teardrop">
          <a:avLst>
            <a:gd name="adj" fmla="val 1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A8084-3942-4DA1-BEB2-D8B9434DD063}">
      <dsp:nvSpPr>
        <dsp:cNvPr id="0" name=""/>
        <dsp:cNvSpPr/>
      </dsp:nvSpPr>
      <dsp:spPr>
        <a:xfrm>
          <a:off x="6222866" y="2155595"/>
          <a:ext cx="2481128" cy="2480692"/>
        </a:xfrm>
        <a:prstGeom prst="ellipse">
          <a:avLst/>
        </a:prstGeom>
        <a:solidFill>
          <a:srgbClr val="FFFF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aramond" panose="02020404030301010803" pitchFamily="18" charset="0"/>
            </a:rPr>
            <a:t>SA/SOM Chartered</a:t>
          </a:r>
        </a:p>
      </dsp:txBody>
      <dsp:txXfrm>
        <a:off x="6577313" y="2510046"/>
        <a:ext cx="1772234" cy="1771789"/>
      </dsp:txXfrm>
    </dsp:sp>
    <dsp:sp modelId="{E223FCF6-7F3F-40DC-B1AD-96E76679FA23}">
      <dsp:nvSpPr>
        <dsp:cNvPr id="0" name=""/>
        <dsp:cNvSpPr/>
      </dsp:nvSpPr>
      <dsp:spPr>
        <a:xfrm rot="2700000">
          <a:off x="3387269" y="2066795"/>
          <a:ext cx="2657825" cy="2657825"/>
        </a:xfrm>
        <a:prstGeom prst="teardrop">
          <a:avLst>
            <a:gd name="adj" fmla="val 1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4A6A8-CFCB-419F-B9DD-3E29E94C97D5}">
      <dsp:nvSpPr>
        <dsp:cNvPr id="0" name=""/>
        <dsp:cNvSpPr/>
      </dsp:nvSpPr>
      <dsp:spPr>
        <a:xfrm>
          <a:off x="3476187" y="2155595"/>
          <a:ext cx="2481128" cy="2480692"/>
        </a:xfrm>
        <a:prstGeom prst="ellipse">
          <a:avLst/>
        </a:prstGeom>
        <a:solidFill>
          <a:srgbClr val="FFFF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aramond" panose="02020404030301010803" pitchFamily="18" charset="0"/>
            </a:rPr>
            <a:t>E-Board Formed</a:t>
          </a:r>
        </a:p>
      </dsp:txBody>
      <dsp:txXfrm>
        <a:off x="3830634" y="2510046"/>
        <a:ext cx="1772234" cy="1771789"/>
      </dsp:txXfrm>
    </dsp:sp>
    <dsp:sp modelId="{A1F14901-2CDA-4ADF-AE5C-FE0F5FFFEC65}">
      <dsp:nvSpPr>
        <dsp:cNvPr id="0" name=""/>
        <dsp:cNvSpPr/>
      </dsp:nvSpPr>
      <dsp:spPr>
        <a:xfrm rot="2700000">
          <a:off x="640590" y="2066795"/>
          <a:ext cx="2657825" cy="2657825"/>
        </a:xfrm>
        <a:prstGeom prst="teardrop">
          <a:avLst>
            <a:gd name="adj" fmla="val 10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F8D85-C7D3-4AA9-8FD0-331157427936}">
      <dsp:nvSpPr>
        <dsp:cNvPr id="0" name=""/>
        <dsp:cNvSpPr/>
      </dsp:nvSpPr>
      <dsp:spPr>
        <a:xfrm>
          <a:off x="729509" y="2155595"/>
          <a:ext cx="2481128" cy="2480692"/>
        </a:xfrm>
        <a:prstGeom prst="ellipse">
          <a:avLst/>
        </a:prstGeom>
        <a:solidFill>
          <a:srgbClr val="FFFFF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aramond" panose="02020404030301010803" pitchFamily="18" charset="0"/>
            </a:rPr>
            <a:t>Organization Founded</a:t>
          </a:r>
        </a:p>
      </dsp:txBody>
      <dsp:txXfrm>
        <a:off x="1083956" y="2510046"/>
        <a:ext cx="1772234" cy="1771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A0055-5936-465A-8AB9-0E74D1723B4A}">
      <dsp:nvSpPr>
        <dsp:cNvPr id="0" name=""/>
        <dsp:cNvSpPr/>
      </dsp:nvSpPr>
      <dsp:spPr>
        <a:xfrm>
          <a:off x="-5453434" y="-835107"/>
          <a:ext cx="6494098" cy="6494098"/>
        </a:xfrm>
        <a:prstGeom prst="blockArc">
          <a:avLst>
            <a:gd name="adj1" fmla="val 18900000"/>
            <a:gd name="adj2" fmla="val 2700000"/>
            <a:gd name="adj3" fmla="val 333"/>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10564F2-7091-49B8-9123-FA7EBB9CA5EC}">
      <dsp:nvSpPr>
        <dsp:cNvPr id="0" name=""/>
        <dsp:cNvSpPr/>
      </dsp:nvSpPr>
      <dsp:spPr>
        <a:xfrm>
          <a:off x="669554" y="482388"/>
          <a:ext cx="6973638" cy="964776"/>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79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Garamond" panose="02020404030301010803" pitchFamily="18" charset="0"/>
            </a:rPr>
            <a:t>Eleven sports professionals each with their own story and experience to share</a:t>
          </a:r>
        </a:p>
      </dsp:txBody>
      <dsp:txXfrm>
        <a:off x="669554" y="482388"/>
        <a:ext cx="6973638" cy="964776"/>
      </dsp:txXfrm>
    </dsp:sp>
    <dsp:sp modelId="{5304ACE1-3437-4588-9837-38F50F69CA1E}">
      <dsp:nvSpPr>
        <dsp:cNvPr id="0" name=""/>
        <dsp:cNvSpPr/>
      </dsp:nvSpPr>
      <dsp:spPr>
        <a:xfrm>
          <a:off x="66569" y="361791"/>
          <a:ext cx="1205970" cy="120597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1FEB0C8-0AC5-44C2-9A54-DD4A2155EA0F}">
      <dsp:nvSpPr>
        <dsp:cNvPr id="0" name=""/>
        <dsp:cNvSpPr/>
      </dsp:nvSpPr>
      <dsp:spPr>
        <a:xfrm>
          <a:off x="1020251" y="1929553"/>
          <a:ext cx="6622942" cy="964776"/>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79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Garamond" panose="02020404030301010803" pitchFamily="18" charset="0"/>
            </a:rPr>
            <a:t>Opportunity to ask these professionals about anything – they want to help</a:t>
          </a:r>
        </a:p>
      </dsp:txBody>
      <dsp:txXfrm>
        <a:off x="1020251" y="1929553"/>
        <a:ext cx="6622942" cy="964776"/>
      </dsp:txXfrm>
    </dsp:sp>
    <dsp:sp modelId="{D2E2255E-6AD3-4399-8B75-E7F5DB27C7BD}">
      <dsp:nvSpPr>
        <dsp:cNvPr id="0" name=""/>
        <dsp:cNvSpPr/>
      </dsp:nvSpPr>
      <dsp:spPr>
        <a:xfrm>
          <a:off x="417265" y="1808956"/>
          <a:ext cx="1205970" cy="120597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F54FF893-87A8-4697-A383-E3E8F37853A1}">
      <dsp:nvSpPr>
        <dsp:cNvPr id="0" name=""/>
        <dsp:cNvSpPr/>
      </dsp:nvSpPr>
      <dsp:spPr>
        <a:xfrm>
          <a:off x="669554" y="3376718"/>
          <a:ext cx="6973638" cy="964776"/>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79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latin typeface="Garamond" panose="02020404030301010803" pitchFamily="18" charset="0"/>
            </a:rPr>
            <a:t>Will be a mix of in-person and Skype</a:t>
          </a:r>
        </a:p>
      </dsp:txBody>
      <dsp:txXfrm>
        <a:off x="669554" y="3376718"/>
        <a:ext cx="6973638" cy="964776"/>
      </dsp:txXfrm>
    </dsp:sp>
    <dsp:sp modelId="{87847055-DB39-45CD-82C2-3BEAB57A0128}">
      <dsp:nvSpPr>
        <dsp:cNvPr id="0" name=""/>
        <dsp:cNvSpPr/>
      </dsp:nvSpPr>
      <dsp:spPr>
        <a:xfrm>
          <a:off x="66569" y="3256121"/>
          <a:ext cx="1205970" cy="120597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106D0-6F03-4D74-A3B6-CD0025965CEB}">
      <dsp:nvSpPr>
        <dsp:cNvPr id="0" name=""/>
        <dsp:cNvSpPr/>
      </dsp:nvSpPr>
      <dsp:spPr>
        <a:xfrm rot="10800000">
          <a:off x="2120478" y="0"/>
          <a:ext cx="7245917" cy="12226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165"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Garamond" panose="02020404030301010803" pitchFamily="18" charset="0"/>
            </a:rPr>
            <a:t>Broad overview of a specific industry within sports (Marketing, Sales, etc.)</a:t>
          </a:r>
        </a:p>
      </dsp:txBody>
      <dsp:txXfrm rot="10800000">
        <a:off x="2426146" y="0"/>
        <a:ext cx="6940249" cy="1222674"/>
      </dsp:txXfrm>
    </dsp:sp>
    <dsp:sp modelId="{55AA84A8-8D39-4E98-8B57-3A459B696BB3}">
      <dsp:nvSpPr>
        <dsp:cNvPr id="0" name=""/>
        <dsp:cNvSpPr/>
      </dsp:nvSpPr>
      <dsp:spPr>
        <a:xfrm>
          <a:off x="1519430" y="1498"/>
          <a:ext cx="1222674" cy="1222674"/>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8E69AE-03B3-4AA9-88E9-D243B3900DBE}">
      <dsp:nvSpPr>
        <dsp:cNvPr id="0" name=""/>
        <dsp:cNvSpPr/>
      </dsp:nvSpPr>
      <dsp:spPr>
        <a:xfrm rot="10800000">
          <a:off x="2130767" y="1589149"/>
          <a:ext cx="7245917" cy="12226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165"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Garamond" panose="02020404030301010803" pitchFamily="18" charset="0"/>
            </a:rPr>
            <a:t>Provides background information about opportunities within those jobs </a:t>
          </a:r>
        </a:p>
      </dsp:txBody>
      <dsp:txXfrm rot="10800000">
        <a:off x="2436435" y="1589149"/>
        <a:ext cx="6940249" cy="1222674"/>
      </dsp:txXfrm>
    </dsp:sp>
    <dsp:sp modelId="{8632C858-156D-4EB5-BF88-E386BDA23114}">
      <dsp:nvSpPr>
        <dsp:cNvPr id="0" name=""/>
        <dsp:cNvSpPr/>
      </dsp:nvSpPr>
      <dsp:spPr>
        <a:xfrm>
          <a:off x="1519430" y="1589149"/>
          <a:ext cx="1222674" cy="1222674"/>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FFFB59-0826-41C2-BC8B-DEC62F58A682}">
      <dsp:nvSpPr>
        <dsp:cNvPr id="0" name=""/>
        <dsp:cNvSpPr/>
      </dsp:nvSpPr>
      <dsp:spPr>
        <a:xfrm rot="10800000">
          <a:off x="2130767" y="3176800"/>
          <a:ext cx="7245917" cy="1222674"/>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165" tIns="114300" rIns="21336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Garamond" panose="02020404030301010803" pitchFamily="18" charset="0"/>
            </a:rPr>
            <a:t>Will help create a better understanding of your career path</a:t>
          </a:r>
        </a:p>
      </dsp:txBody>
      <dsp:txXfrm rot="10800000">
        <a:off x="2436435" y="3176800"/>
        <a:ext cx="6940249" cy="1222674"/>
      </dsp:txXfrm>
    </dsp:sp>
    <dsp:sp modelId="{361CD8AF-19C9-4C6F-BACC-3D40966CF5EB}">
      <dsp:nvSpPr>
        <dsp:cNvPr id="0" name=""/>
        <dsp:cNvSpPr/>
      </dsp:nvSpPr>
      <dsp:spPr>
        <a:xfrm>
          <a:off x="1519430" y="3176800"/>
          <a:ext cx="1222674" cy="1222674"/>
        </a:xfrm>
        <a:prstGeom prst="ellipse">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96C8C-CCC3-4D0E-BC90-A6D234B61E04}">
      <dsp:nvSpPr>
        <dsp:cNvPr id="0" name=""/>
        <dsp:cNvSpPr/>
      </dsp:nvSpPr>
      <dsp:spPr>
        <a:xfrm>
          <a:off x="1425802" y="0"/>
          <a:ext cx="5095209" cy="5095209"/>
        </a:xfrm>
        <a:prstGeom prst="diamond">
          <a:avLst/>
        </a:prstGeom>
        <a:noFill/>
        <a:ln w="76200">
          <a:solidFill>
            <a:schemeClr val="tx1"/>
          </a:solidFill>
        </a:ln>
        <a:effectLst/>
      </dsp:spPr>
      <dsp:style>
        <a:lnRef idx="0">
          <a:scrgbClr r="0" g="0" b="0"/>
        </a:lnRef>
        <a:fillRef idx="1">
          <a:scrgbClr r="0" g="0" b="0"/>
        </a:fillRef>
        <a:effectRef idx="0">
          <a:scrgbClr r="0" g="0" b="0"/>
        </a:effectRef>
        <a:fontRef idx="minor"/>
      </dsp:style>
    </dsp:sp>
    <dsp:sp modelId="{3A0D4735-DC14-4BB4-ADED-8714D647AAAA}">
      <dsp:nvSpPr>
        <dsp:cNvPr id="0" name=""/>
        <dsp:cNvSpPr/>
      </dsp:nvSpPr>
      <dsp:spPr>
        <a:xfrm>
          <a:off x="1909847" y="484044"/>
          <a:ext cx="1987131" cy="19871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bg1"/>
              </a:solidFill>
              <a:latin typeface="Garamond" panose="02020404030301010803" pitchFamily="18" charset="0"/>
            </a:rPr>
            <a:t>5 rounds (each round will take around an hour without access to a computer or phone)</a:t>
          </a:r>
        </a:p>
      </dsp:txBody>
      <dsp:txXfrm>
        <a:off x="2006851" y="581048"/>
        <a:ext cx="1793123" cy="1793123"/>
      </dsp:txXfrm>
    </dsp:sp>
    <dsp:sp modelId="{9E8F66CB-C318-4ADC-B538-A3FF6B8C378D}">
      <dsp:nvSpPr>
        <dsp:cNvPr id="0" name=""/>
        <dsp:cNvSpPr/>
      </dsp:nvSpPr>
      <dsp:spPr>
        <a:xfrm>
          <a:off x="4049835" y="484044"/>
          <a:ext cx="1987131" cy="19871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Garamond" panose="02020404030301010803" pitchFamily="18" charset="0"/>
            </a:rPr>
            <a:t>Teams will learn to work on problem solving skills and presenting skills. prize TBD </a:t>
          </a:r>
          <a:endParaRPr lang="en-US" sz="2000" kern="1200" dirty="0"/>
        </a:p>
      </dsp:txBody>
      <dsp:txXfrm>
        <a:off x="4146839" y="581048"/>
        <a:ext cx="1793123" cy="1793123"/>
      </dsp:txXfrm>
    </dsp:sp>
    <dsp:sp modelId="{9A615535-E862-4ACA-BBDE-220DCE24F658}">
      <dsp:nvSpPr>
        <dsp:cNvPr id="0" name=""/>
        <dsp:cNvSpPr/>
      </dsp:nvSpPr>
      <dsp:spPr>
        <a:xfrm>
          <a:off x="1909847" y="2624032"/>
          <a:ext cx="1987131" cy="19871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Garamond" panose="02020404030301010803" pitchFamily="18" charset="0"/>
            </a:rPr>
            <a:t>Teams of two will go head to head dealing with sports management related cases</a:t>
          </a:r>
          <a:endParaRPr lang="en-US" sz="2000" kern="1200" dirty="0"/>
        </a:p>
      </dsp:txBody>
      <dsp:txXfrm>
        <a:off x="2006851" y="2721036"/>
        <a:ext cx="1793123" cy="1793123"/>
      </dsp:txXfrm>
    </dsp:sp>
    <dsp:sp modelId="{01DA4D25-6A2D-4A3B-BB39-A29B3168CCD3}">
      <dsp:nvSpPr>
        <dsp:cNvPr id="0" name=""/>
        <dsp:cNvSpPr/>
      </dsp:nvSpPr>
      <dsp:spPr>
        <a:xfrm>
          <a:off x="4049835" y="2624032"/>
          <a:ext cx="1987131" cy="19871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latin typeface="Garamond" panose="02020404030301010803" pitchFamily="18" charset="0"/>
            </a:rPr>
            <a:t>Teams will present the same case and the best team will move on to the next round</a:t>
          </a:r>
          <a:endParaRPr lang="en-US" sz="2000" kern="1200" dirty="0"/>
        </a:p>
      </dsp:txBody>
      <dsp:txXfrm>
        <a:off x="4146839" y="2721036"/>
        <a:ext cx="1793123" cy="17931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3112-1B73-429F-873F-625604B506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163970-E0DF-47DB-9B95-B2C86D8C8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F0B6-6F6E-4F85-94AD-9E81F09F8E13}"/>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5" name="Footer Placeholder 4">
            <a:extLst>
              <a:ext uri="{FF2B5EF4-FFF2-40B4-BE49-F238E27FC236}">
                <a16:creationId xmlns:a16="http://schemas.microsoft.com/office/drawing/2014/main" id="{28754871-7AED-425E-839A-76AE1525B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3B9CC-F19F-4E02-A3B4-4684A91442D9}"/>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243463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A067-14D5-4002-AC2D-E864E3618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F77AF-FA13-42DE-8EB9-5A3C378F19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3AB03-F85C-4F8A-9E70-20CC52222E9F}"/>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5" name="Footer Placeholder 4">
            <a:extLst>
              <a:ext uri="{FF2B5EF4-FFF2-40B4-BE49-F238E27FC236}">
                <a16:creationId xmlns:a16="http://schemas.microsoft.com/office/drawing/2014/main" id="{6FB6E8A8-DE5A-471C-9AFC-9115C1C49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71699-78DC-47DC-8F74-9EF1F32EA6E6}"/>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192122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49F7F-F91A-424D-8D40-929E55655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E2239E-35BD-4BE1-826E-8F53CA6624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15850-B3BB-447F-AD70-3B121E1315C7}"/>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5" name="Footer Placeholder 4">
            <a:extLst>
              <a:ext uri="{FF2B5EF4-FFF2-40B4-BE49-F238E27FC236}">
                <a16:creationId xmlns:a16="http://schemas.microsoft.com/office/drawing/2014/main" id="{A29D16DF-28C5-4940-A23A-6FF2C14D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3C61C-6D72-4E4A-BE31-5C69748461AC}"/>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170350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ABC3-0875-43E3-B080-579DB8E40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7EBBE-5FE5-482B-9245-341E3A15BF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7E522-9C87-4426-8D93-D7A8F1EE1B79}"/>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5" name="Footer Placeholder 4">
            <a:extLst>
              <a:ext uri="{FF2B5EF4-FFF2-40B4-BE49-F238E27FC236}">
                <a16:creationId xmlns:a16="http://schemas.microsoft.com/office/drawing/2014/main" id="{552085CA-26AB-4D8D-92EC-4135BF766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A8A19-8C76-46D7-9A99-049F606E6E00}"/>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144661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EE00-998F-4A6A-A3FD-9D9D3F2D4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6FF225-1A84-4843-8D25-BB1152CDAB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F2CEB6-15D3-4DE8-A830-6524C322A159}"/>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5" name="Footer Placeholder 4">
            <a:extLst>
              <a:ext uri="{FF2B5EF4-FFF2-40B4-BE49-F238E27FC236}">
                <a16:creationId xmlns:a16="http://schemas.microsoft.com/office/drawing/2014/main" id="{5ABD2D4D-D0CF-49FE-BE66-2A4F493C9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D8893-0CB4-4945-82F7-C94A43372A31}"/>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55565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87BF-7982-42F4-B667-5B9975981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B74EC-0A70-4685-AB9C-32478929C3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1E4F1C-EFF8-4463-8CFC-3D7BC22B40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643AD-C956-4241-BF0B-D89C73B34AC7}"/>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6" name="Footer Placeholder 5">
            <a:extLst>
              <a:ext uri="{FF2B5EF4-FFF2-40B4-BE49-F238E27FC236}">
                <a16:creationId xmlns:a16="http://schemas.microsoft.com/office/drawing/2014/main" id="{918F06D9-4B94-4C46-B3F0-DA4E18AD1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4CC4A-D04D-46CA-BF23-EF7DBCE714EA}"/>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30003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0211-C47E-4673-AD60-21981C055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4F83C-2673-4DCF-BC83-CD924DE24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CCC696-613D-4604-8839-6D2D478675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375AC5-B0EB-4567-88DB-589D9403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77C5A5-427A-4C9F-927C-5F0545EDC8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0B5D6A-D6AE-4A79-868F-2842FC656C82}"/>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8" name="Footer Placeholder 7">
            <a:extLst>
              <a:ext uri="{FF2B5EF4-FFF2-40B4-BE49-F238E27FC236}">
                <a16:creationId xmlns:a16="http://schemas.microsoft.com/office/drawing/2014/main" id="{9AE07F97-BE8D-4C5B-90F5-549CAFE543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D162B5-1E94-45B9-8FEC-1851D70A68FE}"/>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55211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64B9-0D30-45F7-BC35-756DEF0D9B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5BA84-24FA-4DE3-AFA1-B26B26772C7B}"/>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4" name="Footer Placeholder 3">
            <a:extLst>
              <a:ext uri="{FF2B5EF4-FFF2-40B4-BE49-F238E27FC236}">
                <a16:creationId xmlns:a16="http://schemas.microsoft.com/office/drawing/2014/main" id="{2036FE46-A1AD-4CBD-B71A-43A5D09E3D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BD0372-0937-40E6-92AF-3A74DA953501}"/>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217366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5F071-842F-4D96-8359-EE196E065945}"/>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3" name="Footer Placeholder 2">
            <a:extLst>
              <a:ext uri="{FF2B5EF4-FFF2-40B4-BE49-F238E27FC236}">
                <a16:creationId xmlns:a16="http://schemas.microsoft.com/office/drawing/2014/main" id="{D6212855-B296-4763-8C2B-CAD4A2C1B2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49B4BE-6494-4EF2-A58D-F36C42B534E4}"/>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253763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9026-AFD4-4A36-83B4-6475D5EA2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F407F-4A06-499C-AB5D-11F7C23D1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98E3A-2896-4F91-A98A-7557356DC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A9328-3767-4162-AA3B-69AF6B987E83}"/>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6" name="Footer Placeholder 5">
            <a:extLst>
              <a:ext uri="{FF2B5EF4-FFF2-40B4-BE49-F238E27FC236}">
                <a16:creationId xmlns:a16="http://schemas.microsoft.com/office/drawing/2014/main" id="{4955791E-1B6C-4A19-A96E-5A3CC094F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89714-7D42-45B0-8F47-750D3E48547E}"/>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201056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372C-354D-4531-9A1A-EA2C35775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53C18-52E4-40A7-9C89-B06F4C3C0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87DE99-7ACD-4842-B77E-08E7AB575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DEC24C-7B8C-44A0-BA68-B33801A96FFE}"/>
              </a:ext>
            </a:extLst>
          </p:cNvPr>
          <p:cNvSpPr>
            <a:spLocks noGrp="1"/>
          </p:cNvSpPr>
          <p:nvPr>
            <p:ph type="dt" sz="half" idx="10"/>
          </p:nvPr>
        </p:nvSpPr>
        <p:spPr/>
        <p:txBody>
          <a:bodyPr/>
          <a:lstStyle/>
          <a:p>
            <a:fld id="{773B7635-9DA3-497D-8520-1327BF16F982}" type="datetimeFigureOut">
              <a:rPr lang="en-US" smtClean="0"/>
              <a:t>8/29/2019</a:t>
            </a:fld>
            <a:endParaRPr lang="en-US"/>
          </a:p>
        </p:txBody>
      </p:sp>
      <p:sp>
        <p:nvSpPr>
          <p:cNvPr id="6" name="Footer Placeholder 5">
            <a:extLst>
              <a:ext uri="{FF2B5EF4-FFF2-40B4-BE49-F238E27FC236}">
                <a16:creationId xmlns:a16="http://schemas.microsoft.com/office/drawing/2014/main" id="{1B41F683-8EE0-4A34-AC1D-452051096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7FD73-7A2C-49EB-B6D7-768F5AC1ECCA}"/>
              </a:ext>
            </a:extLst>
          </p:cNvPr>
          <p:cNvSpPr>
            <a:spLocks noGrp="1"/>
          </p:cNvSpPr>
          <p:nvPr>
            <p:ph type="sldNum" sz="quarter" idx="12"/>
          </p:nvPr>
        </p:nvSpPr>
        <p:spPr/>
        <p:txBody>
          <a:bodyPr/>
          <a:lstStyle/>
          <a:p>
            <a:fld id="{4D0306BF-CC10-4402-AFDA-4FD50DF096C5}" type="slidenum">
              <a:rPr lang="en-US" smtClean="0"/>
              <a:t>‹#›</a:t>
            </a:fld>
            <a:endParaRPr lang="en-US"/>
          </a:p>
        </p:txBody>
      </p:sp>
    </p:spTree>
    <p:extLst>
      <p:ext uri="{BB962C8B-B14F-4D97-AF65-F5344CB8AC3E}">
        <p14:creationId xmlns:p14="http://schemas.microsoft.com/office/powerpoint/2010/main" val="260092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B5BB17-D709-486C-8D8C-A81ECB771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70E25-04F2-4C6E-90C8-B8FFB0455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AD495-6690-4414-9FFF-A536D9229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B7635-9DA3-497D-8520-1327BF16F982}" type="datetimeFigureOut">
              <a:rPr lang="en-US" smtClean="0"/>
              <a:t>8/29/2019</a:t>
            </a:fld>
            <a:endParaRPr lang="en-US"/>
          </a:p>
        </p:txBody>
      </p:sp>
      <p:sp>
        <p:nvSpPr>
          <p:cNvPr id="5" name="Footer Placeholder 4">
            <a:extLst>
              <a:ext uri="{FF2B5EF4-FFF2-40B4-BE49-F238E27FC236}">
                <a16:creationId xmlns:a16="http://schemas.microsoft.com/office/drawing/2014/main" id="{3EA60DDE-D454-4E1D-B268-CF7A1B4F20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4A6AB0-BDE9-41C9-A5A3-7282481B74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306BF-CC10-4402-AFDA-4FD50DF096C5}" type="slidenum">
              <a:rPr lang="en-US" smtClean="0"/>
              <a:t>‹#›</a:t>
            </a:fld>
            <a:endParaRPr lang="en-US"/>
          </a:p>
        </p:txBody>
      </p:sp>
    </p:spTree>
    <p:extLst>
      <p:ext uri="{BB962C8B-B14F-4D97-AF65-F5344CB8AC3E}">
        <p14:creationId xmlns:p14="http://schemas.microsoft.com/office/powerpoint/2010/main" val="221130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svg"/><Relationship Id="rId7"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png"/><Relationship Id="rId3" Type="http://schemas.openxmlformats.org/officeDocument/2006/relationships/diagramLayout" Target="../diagrams/layout2.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8.png"/><Relationship Id="rId5" Type="http://schemas.openxmlformats.org/officeDocument/2006/relationships/diagramColors" Target="../diagrams/colors2.xml"/><Relationship Id="rId10" Type="http://schemas.openxmlformats.org/officeDocument/2006/relationships/image" Target="../media/image7.svg"/><Relationship Id="rId4" Type="http://schemas.openxmlformats.org/officeDocument/2006/relationships/diagramQuickStyle" Target="../diagrams/quickStyle2.xml"/><Relationship Id="rId9" Type="http://schemas.openxmlformats.org/officeDocument/2006/relationships/image" Target="../media/image6.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1.png"/><Relationship Id="rId5" Type="http://schemas.openxmlformats.org/officeDocument/2006/relationships/diagramColors" Target="../diagrams/colors4.xml"/><Relationship Id="rId10" Type="http://schemas.openxmlformats.org/officeDocument/2006/relationships/image" Target="../media/image13.svg"/><Relationship Id="rId4" Type="http://schemas.openxmlformats.org/officeDocument/2006/relationships/diagramQuickStyle" Target="../diagrams/quickStyle4.xml"/><Relationship Id="rId9" Type="http://schemas.openxmlformats.org/officeDocument/2006/relationships/image" Target="../media/image12.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diagramColors" Target="../diagrams/colors5.xml"/><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18.png"/><Relationship Id="rId5" Type="http://schemas.openxmlformats.org/officeDocument/2006/relationships/diagramLayout" Target="../diagrams/layout5.xml"/><Relationship Id="rId10" Type="http://schemas.openxmlformats.org/officeDocument/2006/relationships/image" Target="../media/image17.svg"/><Relationship Id="rId4" Type="http://schemas.openxmlformats.org/officeDocument/2006/relationships/diagramData" Target="../diagrams/data5.xml"/><Relationship Id="rId9" Type="http://schemas.openxmlformats.org/officeDocument/2006/relationships/image" Target="../media/image1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C05CF-834E-4B5F-94CD-131CC4FE8A19}"/>
              </a:ext>
            </a:extLst>
          </p:cNvPr>
          <p:cNvPicPr>
            <a:picLocks noChangeAspect="1"/>
          </p:cNvPicPr>
          <p:nvPr/>
        </p:nvPicPr>
        <p:blipFill rotWithShape="1">
          <a:blip r:embed="rId2"/>
          <a:srcRect l="34453" t="45694" r="41641" b="34227"/>
          <a:stretch/>
        </p:blipFill>
        <p:spPr>
          <a:xfrm>
            <a:off x="3055048" y="1938337"/>
            <a:ext cx="6081903" cy="2873359"/>
          </a:xfrm>
          <a:prstGeom prst="rect">
            <a:avLst/>
          </a:prstGeom>
        </p:spPr>
      </p:pic>
      <p:sp>
        <p:nvSpPr>
          <p:cNvPr id="2" name="TextBox 1">
            <a:extLst>
              <a:ext uri="{FF2B5EF4-FFF2-40B4-BE49-F238E27FC236}">
                <a16:creationId xmlns:a16="http://schemas.microsoft.com/office/drawing/2014/main" id="{C78D25F7-DBEA-454F-B43E-8140AED2B1E5}"/>
              </a:ext>
            </a:extLst>
          </p:cNvPr>
          <p:cNvSpPr txBox="1"/>
          <p:nvPr/>
        </p:nvSpPr>
        <p:spPr>
          <a:xfrm>
            <a:off x="3412910" y="5198823"/>
            <a:ext cx="5366178" cy="646331"/>
          </a:xfrm>
          <a:prstGeom prst="rect">
            <a:avLst/>
          </a:prstGeom>
          <a:noFill/>
        </p:spPr>
        <p:txBody>
          <a:bodyPr wrap="square" rtlCol="0">
            <a:spAutoFit/>
          </a:bodyPr>
          <a:lstStyle/>
          <a:p>
            <a:r>
              <a:rPr lang="en-US" sz="3600" dirty="0">
                <a:latin typeface="Garamond" panose="02020404030301010803" pitchFamily="18" charset="0"/>
              </a:rPr>
              <a:t>General Interest Meeting #2 </a:t>
            </a:r>
          </a:p>
        </p:txBody>
      </p:sp>
      <p:pic>
        <p:nvPicPr>
          <p:cNvPr id="1026" name="Picture 2" descr="Image result for student association binghamton">
            <a:extLst>
              <a:ext uri="{FF2B5EF4-FFF2-40B4-BE49-F238E27FC236}">
                <a16:creationId xmlns:a16="http://schemas.microsoft.com/office/drawing/2014/main" id="{DA38577D-261E-437E-A52A-EC0280F0B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6018" y="195308"/>
            <a:ext cx="1928327" cy="10564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school of management binghamton">
            <a:extLst>
              <a:ext uri="{FF2B5EF4-FFF2-40B4-BE49-F238E27FC236}">
                <a16:creationId xmlns:a16="http://schemas.microsoft.com/office/drawing/2014/main" id="{8E64C3CB-2BAD-48F2-9F8C-E64639F31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36" y="440404"/>
            <a:ext cx="4800031" cy="61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2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F9C4D-502D-438A-8A1E-72EB3077E844}"/>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653A38CD-8FC7-43B9-9F46-56A06A1B3DD0}"/>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Professional Development</a:t>
            </a:r>
          </a:p>
        </p:txBody>
      </p:sp>
      <p:sp>
        <p:nvSpPr>
          <p:cNvPr id="9" name="Rectangle: Rounded Corners 8">
            <a:extLst>
              <a:ext uri="{FF2B5EF4-FFF2-40B4-BE49-F238E27FC236}">
                <a16:creationId xmlns:a16="http://schemas.microsoft.com/office/drawing/2014/main" id="{C71D397A-D73E-40BB-AD4A-07DB99BA44E6}"/>
              </a:ext>
            </a:extLst>
          </p:cNvPr>
          <p:cNvSpPr/>
          <p:nvPr/>
        </p:nvSpPr>
        <p:spPr>
          <a:xfrm>
            <a:off x="470516" y="1841782"/>
            <a:ext cx="3187084" cy="37942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r>
              <a:rPr lang="en-US" sz="2400" dirty="0">
                <a:latin typeface="Garamond" panose="02020404030301010803" pitchFamily="18" charset="0"/>
              </a:rPr>
              <a:t>Assist members with developing their resumes for job applications</a:t>
            </a:r>
          </a:p>
        </p:txBody>
      </p:sp>
      <p:sp>
        <p:nvSpPr>
          <p:cNvPr id="14" name="Oval 13">
            <a:extLst>
              <a:ext uri="{FF2B5EF4-FFF2-40B4-BE49-F238E27FC236}">
                <a16:creationId xmlns:a16="http://schemas.microsoft.com/office/drawing/2014/main" id="{10FD52E7-39D3-42CC-984A-0DA3051AAD5C}"/>
              </a:ext>
            </a:extLst>
          </p:cNvPr>
          <p:cNvSpPr/>
          <p:nvPr/>
        </p:nvSpPr>
        <p:spPr>
          <a:xfrm>
            <a:off x="1393793" y="2561817"/>
            <a:ext cx="1340529" cy="13227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0976C4B0-80D5-4F3E-AA52-196F64EA1482}"/>
              </a:ext>
            </a:extLst>
          </p:cNvPr>
          <p:cNvSpPr txBox="1"/>
          <p:nvPr/>
        </p:nvSpPr>
        <p:spPr>
          <a:xfrm>
            <a:off x="814924" y="1970966"/>
            <a:ext cx="2498265" cy="461665"/>
          </a:xfrm>
          <a:prstGeom prst="rect">
            <a:avLst/>
          </a:prstGeom>
          <a:noFill/>
        </p:spPr>
        <p:txBody>
          <a:bodyPr wrap="square" rtlCol="0">
            <a:spAutoFit/>
          </a:bodyPr>
          <a:lstStyle/>
          <a:p>
            <a:r>
              <a:rPr lang="en-US" sz="2400" dirty="0">
                <a:latin typeface="Garamond" panose="02020404030301010803" pitchFamily="18" charset="0"/>
              </a:rPr>
              <a:t>Resume Workshop</a:t>
            </a:r>
          </a:p>
        </p:txBody>
      </p:sp>
      <p:sp>
        <p:nvSpPr>
          <p:cNvPr id="17" name="Rectangle: Rounded Corners 16">
            <a:extLst>
              <a:ext uri="{FF2B5EF4-FFF2-40B4-BE49-F238E27FC236}">
                <a16:creationId xmlns:a16="http://schemas.microsoft.com/office/drawing/2014/main" id="{12EEF8FA-B88A-441C-A87D-BD302F333855}"/>
              </a:ext>
            </a:extLst>
          </p:cNvPr>
          <p:cNvSpPr/>
          <p:nvPr/>
        </p:nvSpPr>
        <p:spPr>
          <a:xfrm>
            <a:off x="4545366" y="1811443"/>
            <a:ext cx="3187084" cy="37942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r>
              <a:rPr lang="en-US" sz="2400" dirty="0">
                <a:latin typeface="Garamond" panose="02020404030301010803" pitchFamily="18" charset="0"/>
              </a:rPr>
              <a:t>Instruct members on how to best interview for jobs in the sports management field</a:t>
            </a:r>
          </a:p>
        </p:txBody>
      </p:sp>
      <p:sp>
        <p:nvSpPr>
          <p:cNvPr id="18" name="Oval 17">
            <a:extLst>
              <a:ext uri="{FF2B5EF4-FFF2-40B4-BE49-F238E27FC236}">
                <a16:creationId xmlns:a16="http://schemas.microsoft.com/office/drawing/2014/main" id="{43AA01ED-0482-41C0-A80B-18EBC534323D}"/>
              </a:ext>
            </a:extLst>
          </p:cNvPr>
          <p:cNvSpPr/>
          <p:nvPr/>
        </p:nvSpPr>
        <p:spPr>
          <a:xfrm>
            <a:off x="5455326" y="2561817"/>
            <a:ext cx="1340529" cy="13227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241A2205-80BD-4DAB-9D0B-78E35D37F6F5}"/>
              </a:ext>
            </a:extLst>
          </p:cNvPr>
          <p:cNvSpPr txBox="1"/>
          <p:nvPr/>
        </p:nvSpPr>
        <p:spPr>
          <a:xfrm>
            <a:off x="4720165" y="1786302"/>
            <a:ext cx="2830025" cy="830997"/>
          </a:xfrm>
          <a:prstGeom prst="rect">
            <a:avLst/>
          </a:prstGeom>
          <a:noFill/>
        </p:spPr>
        <p:txBody>
          <a:bodyPr wrap="square" rtlCol="0">
            <a:spAutoFit/>
          </a:bodyPr>
          <a:lstStyle/>
          <a:p>
            <a:pPr algn="ctr"/>
            <a:r>
              <a:rPr lang="en-US" sz="2400" dirty="0">
                <a:latin typeface="Garamond" panose="02020404030301010803" pitchFamily="18" charset="0"/>
              </a:rPr>
              <a:t>Cover Letter &amp; Interview Preparation</a:t>
            </a:r>
          </a:p>
        </p:txBody>
      </p:sp>
      <p:sp>
        <p:nvSpPr>
          <p:cNvPr id="20" name="Rectangle: Rounded Corners 19">
            <a:extLst>
              <a:ext uri="{FF2B5EF4-FFF2-40B4-BE49-F238E27FC236}">
                <a16:creationId xmlns:a16="http://schemas.microsoft.com/office/drawing/2014/main" id="{AC1451EB-ADDB-4A75-B052-F9B6D9FEE33D}"/>
              </a:ext>
            </a:extLst>
          </p:cNvPr>
          <p:cNvSpPr/>
          <p:nvPr/>
        </p:nvSpPr>
        <p:spPr>
          <a:xfrm>
            <a:off x="8593582" y="1811443"/>
            <a:ext cx="3187084" cy="37942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endParaRPr lang="en-US" sz="2400" dirty="0">
              <a:latin typeface="Garamond" panose="02020404030301010803" pitchFamily="18" charset="0"/>
            </a:endParaRPr>
          </a:p>
          <a:p>
            <a:pPr algn="ctr"/>
            <a:r>
              <a:rPr lang="en-US" sz="2400" dirty="0">
                <a:latin typeface="Garamond" panose="02020404030301010803" pitchFamily="18" charset="0"/>
              </a:rPr>
              <a:t>Help grow your professional network by learning valuable communication skills </a:t>
            </a:r>
          </a:p>
        </p:txBody>
      </p:sp>
      <p:sp>
        <p:nvSpPr>
          <p:cNvPr id="21" name="Oval 20">
            <a:extLst>
              <a:ext uri="{FF2B5EF4-FFF2-40B4-BE49-F238E27FC236}">
                <a16:creationId xmlns:a16="http://schemas.microsoft.com/office/drawing/2014/main" id="{1E8AC0F9-D154-4459-B189-EAD8B8E61059}"/>
              </a:ext>
            </a:extLst>
          </p:cNvPr>
          <p:cNvSpPr/>
          <p:nvPr/>
        </p:nvSpPr>
        <p:spPr>
          <a:xfrm>
            <a:off x="9499108" y="2561817"/>
            <a:ext cx="1340529" cy="13227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D7322026-F322-419D-AC40-7777794C1C1F}"/>
              </a:ext>
            </a:extLst>
          </p:cNvPr>
          <p:cNvSpPr txBox="1"/>
          <p:nvPr/>
        </p:nvSpPr>
        <p:spPr>
          <a:xfrm>
            <a:off x="8703072" y="1970966"/>
            <a:ext cx="2968101" cy="461665"/>
          </a:xfrm>
          <a:prstGeom prst="rect">
            <a:avLst/>
          </a:prstGeom>
          <a:noFill/>
        </p:spPr>
        <p:txBody>
          <a:bodyPr wrap="square" rtlCol="0">
            <a:spAutoFit/>
          </a:bodyPr>
          <a:lstStyle/>
          <a:p>
            <a:pPr algn="ctr"/>
            <a:r>
              <a:rPr lang="en-US" sz="2400" dirty="0">
                <a:latin typeface="Garamond" panose="02020404030301010803" pitchFamily="18" charset="0"/>
              </a:rPr>
              <a:t>Networking Workshop</a:t>
            </a:r>
          </a:p>
        </p:txBody>
      </p:sp>
      <p:pic>
        <p:nvPicPr>
          <p:cNvPr id="24" name="Graphic 23" descr="Open envelope">
            <a:extLst>
              <a:ext uri="{FF2B5EF4-FFF2-40B4-BE49-F238E27FC236}">
                <a16:creationId xmlns:a16="http://schemas.microsoft.com/office/drawing/2014/main" id="{308CDFD4-DC8E-4B3B-960D-F33D1BFA2F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6857" y="2762612"/>
            <a:ext cx="914400" cy="914400"/>
          </a:xfrm>
          <a:prstGeom prst="rect">
            <a:avLst/>
          </a:prstGeom>
        </p:spPr>
      </p:pic>
      <p:pic>
        <p:nvPicPr>
          <p:cNvPr id="26" name="Graphic 25" descr="Checklist">
            <a:extLst>
              <a:ext uri="{FF2B5EF4-FFF2-40B4-BE49-F238E27FC236}">
                <a16:creationId xmlns:a16="http://schemas.microsoft.com/office/drawing/2014/main" id="{523C9E20-D446-4A40-958D-3EFD11A459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7977" y="2762612"/>
            <a:ext cx="914400" cy="914400"/>
          </a:xfrm>
          <a:prstGeom prst="rect">
            <a:avLst/>
          </a:prstGeom>
        </p:spPr>
      </p:pic>
      <p:pic>
        <p:nvPicPr>
          <p:cNvPr id="25" name="Picture 24">
            <a:extLst>
              <a:ext uri="{FF2B5EF4-FFF2-40B4-BE49-F238E27FC236}">
                <a16:creationId xmlns:a16="http://schemas.microsoft.com/office/drawing/2014/main" id="{36611802-9340-4D93-9622-2D38F7D4A7FE}"/>
              </a:ext>
            </a:extLst>
          </p:cNvPr>
          <p:cNvPicPr>
            <a:picLocks noChangeAspect="1"/>
          </p:cNvPicPr>
          <p:nvPr/>
        </p:nvPicPr>
        <p:blipFill rotWithShape="1">
          <a:blip r:embed="rId6"/>
          <a:srcRect l="34453" t="45694" r="41641" b="33472"/>
          <a:stretch/>
        </p:blipFill>
        <p:spPr>
          <a:xfrm>
            <a:off x="9418382" y="364564"/>
            <a:ext cx="1272730" cy="623887"/>
          </a:xfrm>
          <a:prstGeom prst="rect">
            <a:avLst/>
          </a:prstGeom>
        </p:spPr>
      </p:pic>
      <p:cxnSp>
        <p:nvCxnSpPr>
          <p:cNvPr id="29" name="Straight Connector 28">
            <a:extLst>
              <a:ext uri="{FF2B5EF4-FFF2-40B4-BE49-F238E27FC236}">
                <a16:creationId xmlns:a16="http://schemas.microsoft.com/office/drawing/2014/main" id="{169CC239-46D5-40CD-B27B-366025689C0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31" name="Picture 2" descr="Image result for student association binghamton">
            <a:extLst>
              <a:ext uri="{FF2B5EF4-FFF2-40B4-BE49-F238E27FC236}">
                <a16:creationId xmlns:a16="http://schemas.microsoft.com/office/drawing/2014/main" id="{80B1D870-EF5C-4F0A-9B96-D2B13302E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Social network">
            <a:extLst>
              <a:ext uri="{FF2B5EF4-FFF2-40B4-BE49-F238E27FC236}">
                <a16:creationId xmlns:a16="http://schemas.microsoft.com/office/drawing/2014/main" id="{5F131CEA-8BA8-4B09-B113-93612910FB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7291" y="2655810"/>
            <a:ext cx="1109715" cy="1109715"/>
          </a:xfrm>
          <a:prstGeom prst="rect">
            <a:avLst/>
          </a:prstGeom>
        </p:spPr>
      </p:pic>
      <p:sp>
        <p:nvSpPr>
          <p:cNvPr id="23" name="Rectangle 22">
            <a:extLst>
              <a:ext uri="{FF2B5EF4-FFF2-40B4-BE49-F238E27FC236}">
                <a16:creationId xmlns:a16="http://schemas.microsoft.com/office/drawing/2014/main" id="{63A70A9B-F822-4907-96E4-03F8F6884A11}"/>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27" name="TextBox 26">
            <a:extLst>
              <a:ext uri="{FF2B5EF4-FFF2-40B4-BE49-F238E27FC236}">
                <a16:creationId xmlns:a16="http://schemas.microsoft.com/office/drawing/2014/main" id="{B3C66792-91FC-48FE-9927-E12B354B775F}"/>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spTree>
    <p:extLst>
      <p:ext uri="{BB962C8B-B14F-4D97-AF65-F5344CB8AC3E}">
        <p14:creationId xmlns:p14="http://schemas.microsoft.com/office/powerpoint/2010/main" val="143948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1F9C4D-502D-438A-8A1E-72EB3077E844}"/>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653A38CD-8FC7-43B9-9F46-56A06A1B3DD0}"/>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Community Involvement</a:t>
            </a:r>
          </a:p>
        </p:txBody>
      </p:sp>
      <p:pic>
        <p:nvPicPr>
          <p:cNvPr id="25" name="Picture 24">
            <a:extLst>
              <a:ext uri="{FF2B5EF4-FFF2-40B4-BE49-F238E27FC236}">
                <a16:creationId xmlns:a16="http://schemas.microsoft.com/office/drawing/2014/main" id="{36611802-9340-4D93-9622-2D38F7D4A7FE}"/>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29" name="Straight Connector 28">
            <a:extLst>
              <a:ext uri="{FF2B5EF4-FFF2-40B4-BE49-F238E27FC236}">
                <a16:creationId xmlns:a16="http://schemas.microsoft.com/office/drawing/2014/main" id="{169CC239-46D5-40CD-B27B-366025689C0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31" name="Picture 2" descr="Image result for student association binghamton">
            <a:extLst>
              <a:ext uri="{FF2B5EF4-FFF2-40B4-BE49-F238E27FC236}">
                <a16:creationId xmlns:a16="http://schemas.microsoft.com/office/drawing/2014/main" id="{80B1D870-EF5C-4F0A-9B96-D2B13302E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63A70A9B-F822-4907-96E4-03F8F6884A11}"/>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27" name="TextBox 26">
            <a:extLst>
              <a:ext uri="{FF2B5EF4-FFF2-40B4-BE49-F238E27FC236}">
                <a16:creationId xmlns:a16="http://schemas.microsoft.com/office/drawing/2014/main" id="{B3C66792-91FC-48FE-9927-E12B354B775F}"/>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pic>
        <p:nvPicPr>
          <p:cNvPr id="8" name="Picture 7" descr="A picture containing clipart&#10;&#10;Description automatically generated">
            <a:extLst>
              <a:ext uri="{FF2B5EF4-FFF2-40B4-BE49-F238E27FC236}">
                <a16:creationId xmlns:a16="http://schemas.microsoft.com/office/drawing/2014/main" id="{807E7329-76F9-4D80-BBFD-7B6776666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786" y="4526395"/>
            <a:ext cx="1811614" cy="1665852"/>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CA4A5757-43BE-4AFA-9A66-25050DE88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634" y="1679014"/>
            <a:ext cx="2299768" cy="590042"/>
          </a:xfrm>
          <a:prstGeom prst="rect">
            <a:avLst/>
          </a:prstGeom>
        </p:spPr>
      </p:pic>
      <p:pic>
        <p:nvPicPr>
          <p:cNvPr id="32" name="Picture 31" descr="A drawing of a cartoon character&#10;&#10;Description automatically generated">
            <a:extLst>
              <a:ext uri="{FF2B5EF4-FFF2-40B4-BE49-F238E27FC236}">
                <a16:creationId xmlns:a16="http://schemas.microsoft.com/office/drawing/2014/main" id="{8587BC4A-6A3E-412A-9AF0-2DD021A2E4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1498" y="4675421"/>
            <a:ext cx="1737466" cy="1668792"/>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01E3E127-419D-4EF9-B561-AC60D8D090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0227" y="1710438"/>
            <a:ext cx="2480885" cy="1436846"/>
          </a:xfrm>
          <a:prstGeom prst="rect">
            <a:avLst/>
          </a:prstGeom>
        </p:spPr>
      </p:pic>
      <p:pic>
        <p:nvPicPr>
          <p:cNvPr id="3" name="Picture 2" descr="A close up of a sign&#10;&#10;Description automatically generated">
            <a:extLst>
              <a:ext uri="{FF2B5EF4-FFF2-40B4-BE49-F238E27FC236}">
                <a16:creationId xmlns:a16="http://schemas.microsoft.com/office/drawing/2014/main" id="{4888FDA6-F704-4E97-B28B-0C3FC55146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2955" y="2032325"/>
            <a:ext cx="2610274" cy="1157695"/>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C419C718-E2F1-4FBB-AD2F-AFD0FC92D8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5001" y="3057891"/>
            <a:ext cx="2852431" cy="1350210"/>
          </a:xfrm>
          <a:prstGeom prst="rect">
            <a:avLst/>
          </a:prstGeom>
        </p:spPr>
      </p:pic>
      <p:sp>
        <p:nvSpPr>
          <p:cNvPr id="30" name="Arrow: Chevron 29">
            <a:extLst>
              <a:ext uri="{FF2B5EF4-FFF2-40B4-BE49-F238E27FC236}">
                <a16:creationId xmlns:a16="http://schemas.microsoft.com/office/drawing/2014/main" id="{2399B85D-C828-438B-BE43-8ECDDA6BF9A1}"/>
              </a:ext>
            </a:extLst>
          </p:cNvPr>
          <p:cNvSpPr/>
          <p:nvPr/>
        </p:nvSpPr>
        <p:spPr>
          <a:xfrm rot="16200000">
            <a:off x="6022031" y="2482148"/>
            <a:ext cx="286975" cy="335598"/>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Arrow: Chevron 32">
            <a:extLst>
              <a:ext uri="{FF2B5EF4-FFF2-40B4-BE49-F238E27FC236}">
                <a16:creationId xmlns:a16="http://schemas.microsoft.com/office/drawing/2014/main" id="{0E93BEB8-645E-44EE-AEE6-EEFF6B598D5E}"/>
              </a:ext>
            </a:extLst>
          </p:cNvPr>
          <p:cNvSpPr/>
          <p:nvPr/>
        </p:nvSpPr>
        <p:spPr>
          <a:xfrm rot="19753238">
            <a:off x="7857594" y="2964467"/>
            <a:ext cx="286975" cy="335598"/>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Arrow: Chevron 34">
            <a:extLst>
              <a:ext uri="{FF2B5EF4-FFF2-40B4-BE49-F238E27FC236}">
                <a16:creationId xmlns:a16="http://schemas.microsoft.com/office/drawing/2014/main" id="{A5F9930A-0198-42B6-8910-C8639C957721}"/>
              </a:ext>
            </a:extLst>
          </p:cNvPr>
          <p:cNvSpPr/>
          <p:nvPr/>
        </p:nvSpPr>
        <p:spPr>
          <a:xfrm rot="13314340">
            <a:off x="4316804" y="2961338"/>
            <a:ext cx="286975" cy="335598"/>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6" name="Arrow: Chevron 35">
            <a:extLst>
              <a:ext uri="{FF2B5EF4-FFF2-40B4-BE49-F238E27FC236}">
                <a16:creationId xmlns:a16="http://schemas.microsoft.com/office/drawing/2014/main" id="{8D50C52F-E849-4911-BD12-5ACB978EAD3E}"/>
              </a:ext>
            </a:extLst>
          </p:cNvPr>
          <p:cNvSpPr/>
          <p:nvPr/>
        </p:nvSpPr>
        <p:spPr>
          <a:xfrm rot="8249007">
            <a:off x="4315476" y="4348525"/>
            <a:ext cx="286975" cy="335598"/>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7" name="Arrow: Chevron 36">
            <a:extLst>
              <a:ext uri="{FF2B5EF4-FFF2-40B4-BE49-F238E27FC236}">
                <a16:creationId xmlns:a16="http://schemas.microsoft.com/office/drawing/2014/main" id="{803D47A5-1B9C-42ED-BA84-815CC3C74CCE}"/>
              </a:ext>
            </a:extLst>
          </p:cNvPr>
          <p:cNvSpPr/>
          <p:nvPr/>
        </p:nvSpPr>
        <p:spPr>
          <a:xfrm rot="2509375">
            <a:off x="7847919" y="4342315"/>
            <a:ext cx="286975" cy="335598"/>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0481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A85AED-2DD8-4DD8-AC4A-CB2A24E8D88A}"/>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5" name="TextBox 4">
            <a:extLst>
              <a:ext uri="{FF2B5EF4-FFF2-40B4-BE49-F238E27FC236}">
                <a16:creationId xmlns:a16="http://schemas.microsoft.com/office/drawing/2014/main" id="{4F53A18B-F748-4FA6-B680-A592ECEA9D1E}"/>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Sports Marketing Internship</a:t>
            </a:r>
          </a:p>
        </p:txBody>
      </p:sp>
      <p:pic>
        <p:nvPicPr>
          <p:cNvPr id="10" name="Picture 9">
            <a:extLst>
              <a:ext uri="{FF2B5EF4-FFF2-40B4-BE49-F238E27FC236}">
                <a16:creationId xmlns:a16="http://schemas.microsoft.com/office/drawing/2014/main" id="{46B7EF1D-FCA8-4D84-8440-FD6027C307E0}"/>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1" name="Straight Connector 10">
            <a:extLst>
              <a:ext uri="{FF2B5EF4-FFF2-40B4-BE49-F238E27FC236}">
                <a16:creationId xmlns:a16="http://schemas.microsoft.com/office/drawing/2014/main" id="{85EAD331-2627-40EE-A50C-F91489A5AB9C}"/>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4" name="Picture 2" descr="Image result for student association binghamton">
            <a:extLst>
              <a:ext uri="{FF2B5EF4-FFF2-40B4-BE49-F238E27FC236}">
                <a16:creationId xmlns:a16="http://schemas.microsoft.com/office/drawing/2014/main" id="{A8BDF69F-3F74-4643-85C8-3975D0FAF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3" name="Arrow: Chevron 2">
            <a:extLst>
              <a:ext uri="{FF2B5EF4-FFF2-40B4-BE49-F238E27FC236}">
                <a16:creationId xmlns:a16="http://schemas.microsoft.com/office/drawing/2014/main" id="{F589DD93-B860-4815-82F6-54D69D8BA23D}"/>
              </a:ext>
            </a:extLst>
          </p:cNvPr>
          <p:cNvSpPr/>
          <p:nvPr/>
        </p:nvSpPr>
        <p:spPr>
          <a:xfrm>
            <a:off x="1882220" y="1690207"/>
            <a:ext cx="978408" cy="82296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0E0AA2F3-1AD2-44B2-A7FA-54D57CF856BE}"/>
              </a:ext>
            </a:extLst>
          </p:cNvPr>
          <p:cNvSpPr/>
          <p:nvPr/>
        </p:nvSpPr>
        <p:spPr>
          <a:xfrm>
            <a:off x="1882220" y="3329623"/>
            <a:ext cx="978408" cy="82296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EE9F2D95-DB9F-4F36-BA03-EC3267D857CB}"/>
              </a:ext>
            </a:extLst>
          </p:cNvPr>
          <p:cNvSpPr/>
          <p:nvPr/>
        </p:nvSpPr>
        <p:spPr>
          <a:xfrm>
            <a:off x="1882220" y="4969039"/>
            <a:ext cx="978408" cy="82296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F2C7DEBC-3307-4BC5-B30E-C8AD48E1EB6F}"/>
              </a:ext>
            </a:extLst>
          </p:cNvPr>
          <p:cNvSpPr/>
          <p:nvPr/>
        </p:nvSpPr>
        <p:spPr>
          <a:xfrm>
            <a:off x="3113714" y="1445448"/>
            <a:ext cx="6641552"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6548098A-6B57-4B94-9A50-0C3FC4B35C3A}"/>
              </a:ext>
            </a:extLst>
          </p:cNvPr>
          <p:cNvSpPr/>
          <p:nvPr/>
        </p:nvSpPr>
        <p:spPr>
          <a:xfrm>
            <a:off x="3113714" y="3078466"/>
            <a:ext cx="6641552"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75BA0BA1-1E27-4405-8ADE-89C40FB5D3CC}"/>
              </a:ext>
            </a:extLst>
          </p:cNvPr>
          <p:cNvSpPr/>
          <p:nvPr/>
        </p:nvSpPr>
        <p:spPr>
          <a:xfrm>
            <a:off x="3113714" y="4717882"/>
            <a:ext cx="6641552"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E7A843A4-D510-4523-BCF2-8C1ED6398460}"/>
              </a:ext>
            </a:extLst>
          </p:cNvPr>
          <p:cNvSpPr txBox="1"/>
          <p:nvPr/>
        </p:nvSpPr>
        <p:spPr>
          <a:xfrm>
            <a:off x="3330341" y="1599703"/>
            <a:ext cx="6179419" cy="954107"/>
          </a:xfrm>
          <a:prstGeom prst="rect">
            <a:avLst/>
          </a:prstGeom>
          <a:noFill/>
        </p:spPr>
        <p:txBody>
          <a:bodyPr wrap="square" rtlCol="0">
            <a:spAutoFit/>
          </a:bodyPr>
          <a:lstStyle/>
          <a:p>
            <a:r>
              <a:rPr lang="en-US" sz="2800" dirty="0">
                <a:latin typeface="Garamond" panose="02020404030301010803" pitchFamily="18" charset="0"/>
              </a:rPr>
              <a:t>Hands on marketing experience with the University Athletic Department </a:t>
            </a:r>
          </a:p>
        </p:txBody>
      </p:sp>
      <p:sp>
        <p:nvSpPr>
          <p:cNvPr id="23" name="TextBox 22">
            <a:extLst>
              <a:ext uri="{FF2B5EF4-FFF2-40B4-BE49-F238E27FC236}">
                <a16:creationId xmlns:a16="http://schemas.microsoft.com/office/drawing/2014/main" id="{D6FE087E-B7DE-4262-AC38-78CAB51DC542}"/>
              </a:ext>
            </a:extLst>
          </p:cNvPr>
          <p:cNvSpPr txBox="1"/>
          <p:nvPr/>
        </p:nvSpPr>
        <p:spPr>
          <a:xfrm>
            <a:off x="3344780" y="3225375"/>
            <a:ext cx="6410486" cy="954107"/>
          </a:xfrm>
          <a:prstGeom prst="rect">
            <a:avLst/>
          </a:prstGeom>
          <a:noFill/>
        </p:spPr>
        <p:txBody>
          <a:bodyPr wrap="square" rtlCol="0">
            <a:spAutoFit/>
          </a:bodyPr>
          <a:lstStyle/>
          <a:p>
            <a:r>
              <a:rPr lang="en-US" sz="2800" dirty="0">
                <a:latin typeface="Garamond" panose="02020404030301010803" pitchFamily="18" charset="0"/>
              </a:rPr>
              <a:t>Exposed to networking opportunities with Binghamton alumni and professionals</a:t>
            </a:r>
          </a:p>
        </p:txBody>
      </p:sp>
      <p:sp>
        <p:nvSpPr>
          <p:cNvPr id="24" name="TextBox 23">
            <a:extLst>
              <a:ext uri="{FF2B5EF4-FFF2-40B4-BE49-F238E27FC236}">
                <a16:creationId xmlns:a16="http://schemas.microsoft.com/office/drawing/2014/main" id="{1817CB06-D8DA-46F3-B124-F27BC5397AAA}"/>
              </a:ext>
            </a:extLst>
          </p:cNvPr>
          <p:cNvSpPr txBox="1"/>
          <p:nvPr/>
        </p:nvSpPr>
        <p:spPr>
          <a:xfrm>
            <a:off x="3330340" y="4867275"/>
            <a:ext cx="6179419" cy="954107"/>
          </a:xfrm>
          <a:prstGeom prst="rect">
            <a:avLst/>
          </a:prstGeom>
          <a:noFill/>
        </p:spPr>
        <p:txBody>
          <a:bodyPr wrap="square" rtlCol="0">
            <a:spAutoFit/>
          </a:bodyPr>
          <a:lstStyle/>
          <a:p>
            <a:r>
              <a:rPr lang="en-US" sz="2800" dirty="0">
                <a:latin typeface="Garamond" panose="02020404030301010803" pitchFamily="18" charset="0"/>
              </a:rPr>
              <a:t>This opportunity will be further introduced in December</a:t>
            </a:r>
          </a:p>
        </p:txBody>
      </p:sp>
      <p:sp>
        <p:nvSpPr>
          <p:cNvPr id="18" name="Rectangle 17">
            <a:extLst>
              <a:ext uri="{FF2B5EF4-FFF2-40B4-BE49-F238E27FC236}">
                <a16:creationId xmlns:a16="http://schemas.microsoft.com/office/drawing/2014/main" id="{74258659-6837-4D2C-9F8C-D821F6712FEC}"/>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19" name="TextBox 18">
            <a:extLst>
              <a:ext uri="{FF2B5EF4-FFF2-40B4-BE49-F238E27FC236}">
                <a16:creationId xmlns:a16="http://schemas.microsoft.com/office/drawing/2014/main" id="{BE0646B7-9784-472D-957E-DFF66182E291}"/>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spTree>
    <p:extLst>
      <p:ext uri="{BB962C8B-B14F-4D97-AF65-F5344CB8AC3E}">
        <p14:creationId xmlns:p14="http://schemas.microsoft.com/office/powerpoint/2010/main" val="401746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A85AED-2DD8-4DD8-AC4A-CB2A24E8D88A}"/>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5" name="TextBox 4">
            <a:extLst>
              <a:ext uri="{FF2B5EF4-FFF2-40B4-BE49-F238E27FC236}">
                <a16:creationId xmlns:a16="http://schemas.microsoft.com/office/drawing/2014/main" id="{4F53A18B-F748-4FA6-B680-A592ECEA9D1E}"/>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Flash Case Competition</a:t>
            </a:r>
          </a:p>
        </p:txBody>
      </p:sp>
      <p:pic>
        <p:nvPicPr>
          <p:cNvPr id="10" name="Picture 9">
            <a:extLst>
              <a:ext uri="{FF2B5EF4-FFF2-40B4-BE49-F238E27FC236}">
                <a16:creationId xmlns:a16="http://schemas.microsoft.com/office/drawing/2014/main" id="{46B7EF1D-FCA8-4D84-8440-FD6027C307E0}"/>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1" name="Straight Connector 10">
            <a:extLst>
              <a:ext uri="{FF2B5EF4-FFF2-40B4-BE49-F238E27FC236}">
                <a16:creationId xmlns:a16="http://schemas.microsoft.com/office/drawing/2014/main" id="{85EAD331-2627-40EE-A50C-F91489A5AB9C}"/>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4" name="Picture 2" descr="Image result for student association binghamton">
            <a:extLst>
              <a:ext uri="{FF2B5EF4-FFF2-40B4-BE49-F238E27FC236}">
                <a16:creationId xmlns:a16="http://schemas.microsoft.com/office/drawing/2014/main" id="{A8BDF69F-3F74-4643-85C8-3975D0FAF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606924E-8740-41B6-AA86-90D3353AB355}"/>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a:t>
            </a:r>
          </a:p>
        </p:txBody>
      </p:sp>
      <p:sp>
        <p:nvSpPr>
          <p:cNvPr id="15" name="TextBox 14">
            <a:extLst>
              <a:ext uri="{FF2B5EF4-FFF2-40B4-BE49-F238E27FC236}">
                <a16:creationId xmlns:a16="http://schemas.microsoft.com/office/drawing/2014/main" id="{96C29262-9F75-4F11-A7A1-3C9B29D4D54F}"/>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graphicFrame>
        <p:nvGraphicFramePr>
          <p:cNvPr id="6" name="Diagram 5">
            <a:extLst>
              <a:ext uri="{FF2B5EF4-FFF2-40B4-BE49-F238E27FC236}">
                <a16:creationId xmlns:a16="http://schemas.microsoft.com/office/drawing/2014/main" id="{5969E3B2-AFC4-4E73-9ED2-D01DC085B575}"/>
              </a:ext>
            </a:extLst>
          </p:cNvPr>
          <p:cNvGraphicFramePr/>
          <p:nvPr>
            <p:extLst>
              <p:ext uri="{D42A27DB-BD31-4B8C-83A1-F6EECF244321}">
                <p14:modId xmlns:p14="http://schemas.microsoft.com/office/powerpoint/2010/main" val="796591408"/>
              </p:ext>
            </p:extLst>
          </p:nvPr>
        </p:nvGraphicFramePr>
        <p:xfrm>
          <a:off x="2116894" y="1239571"/>
          <a:ext cx="7946814" cy="5095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178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6C74A-A3A9-4FBF-897C-9DD375DF9959}"/>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189BC07A-0BD1-4DB0-9ADB-B5466E1F62A5}"/>
              </a:ext>
            </a:extLst>
          </p:cNvPr>
          <p:cNvSpPr txBox="1"/>
          <p:nvPr/>
        </p:nvSpPr>
        <p:spPr>
          <a:xfrm>
            <a:off x="71022" y="0"/>
            <a:ext cx="10671624" cy="1015663"/>
          </a:xfrm>
          <a:prstGeom prst="rect">
            <a:avLst/>
          </a:prstGeom>
          <a:noFill/>
        </p:spPr>
        <p:txBody>
          <a:bodyPr wrap="square" rtlCol="0">
            <a:spAutoFit/>
          </a:bodyPr>
          <a:lstStyle/>
          <a:p>
            <a:r>
              <a:rPr lang="en-US" sz="6000" b="1" dirty="0">
                <a:latin typeface="Garamond" panose="02020404030301010803" pitchFamily="18" charset="0"/>
              </a:rPr>
              <a:t>Additional Opportunities</a:t>
            </a:r>
          </a:p>
        </p:txBody>
      </p:sp>
      <p:sp>
        <p:nvSpPr>
          <p:cNvPr id="2" name="Oval 1">
            <a:extLst>
              <a:ext uri="{FF2B5EF4-FFF2-40B4-BE49-F238E27FC236}">
                <a16:creationId xmlns:a16="http://schemas.microsoft.com/office/drawing/2014/main" id="{BFC8B149-9694-49B3-8708-03E38102C048}"/>
              </a:ext>
            </a:extLst>
          </p:cNvPr>
          <p:cNvSpPr/>
          <p:nvPr/>
        </p:nvSpPr>
        <p:spPr>
          <a:xfrm>
            <a:off x="6767804" y="2276670"/>
            <a:ext cx="3974841" cy="34616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Garamond" panose="02020404030301010803" pitchFamily="18" charset="0"/>
              </a:rPr>
              <a:t>- If this interests you, tell us after the GIM and we will organize them</a:t>
            </a:r>
          </a:p>
        </p:txBody>
      </p:sp>
      <p:sp>
        <p:nvSpPr>
          <p:cNvPr id="11" name="Oval 10">
            <a:extLst>
              <a:ext uri="{FF2B5EF4-FFF2-40B4-BE49-F238E27FC236}">
                <a16:creationId xmlns:a16="http://schemas.microsoft.com/office/drawing/2014/main" id="{BB64240D-C9D4-45B0-9381-99421FE021ED}"/>
              </a:ext>
            </a:extLst>
          </p:cNvPr>
          <p:cNvSpPr/>
          <p:nvPr/>
        </p:nvSpPr>
        <p:spPr>
          <a:xfrm>
            <a:off x="1449355" y="2276670"/>
            <a:ext cx="3974841" cy="34616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Garamond" panose="02020404030301010803" pitchFamily="18" charset="0"/>
              </a:rPr>
              <a:t>- Talk to Matt after the GIM if you’re interested in participating</a:t>
            </a:r>
          </a:p>
        </p:txBody>
      </p:sp>
      <p:pic>
        <p:nvPicPr>
          <p:cNvPr id="12" name="Picture 11">
            <a:extLst>
              <a:ext uri="{FF2B5EF4-FFF2-40B4-BE49-F238E27FC236}">
                <a16:creationId xmlns:a16="http://schemas.microsoft.com/office/drawing/2014/main" id="{16131B9D-5C4C-43E2-A90B-B4D7999CE206}"/>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5" name="Straight Connector 14">
            <a:extLst>
              <a:ext uri="{FF2B5EF4-FFF2-40B4-BE49-F238E27FC236}">
                <a16:creationId xmlns:a16="http://schemas.microsoft.com/office/drawing/2014/main" id="{F0E1DCEA-4926-4815-B3CB-D1C08A43240C}"/>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6" name="Picture 2" descr="Image result for student association binghamton">
            <a:extLst>
              <a:ext uri="{FF2B5EF4-FFF2-40B4-BE49-F238E27FC236}">
                <a16:creationId xmlns:a16="http://schemas.microsoft.com/office/drawing/2014/main" id="{D084BD40-B561-4823-A062-810BE3579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916A72A-FF8C-48DD-802B-2F511609A215}"/>
              </a:ext>
            </a:extLst>
          </p:cNvPr>
          <p:cNvSpPr/>
          <p:nvPr/>
        </p:nvSpPr>
        <p:spPr>
          <a:xfrm>
            <a:off x="2176909" y="2008055"/>
            <a:ext cx="2519731" cy="923330"/>
          </a:xfrm>
          <a:prstGeom prst="rect">
            <a:avLst/>
          </a:prstGeom>
          <a:noFill/>
        </p:spPr>
        <p:txBody>
          <a:bodyPr wrap="none" lIns="91440" tIns="45720" rIns="91440" bIns="45720">
            <a:prstTxWarp prst="textArchUp">
              <a:avLst>
                <a:gd name="adj" fmla="val 11936740"/>
              </a:avLst>
            </a:prstTxWarp>
            <a:spAutoFit/>
          </a:bodyPr>
          <a:lstStyle/>
          <a:p>
            <a:pPr algn="ctr"/>
            <a:r>
              <a:rPr lang="en-US" sz="5400" dirty="0">
                <a:ln w="0"/>
                <a:effectLst>
                  <a:outerShdw blurRad="38100" dist="19050" dir="2700000" algn="tl" rotWithShape="0">
                    <a:schemeClr val="dk1">
                      <a:alpha val="40000"/>
                    </a:schemeClr>
                  </a:outerShdw>
                </a:effectLst>
                <a:latin typeface="Garamond" panose="02020404030301010803" pitchFamily="18" charset="0"/>
              </a:rPr>
              <a:t>Fantasy Leagues</a:t>
            </a:r>
            <a:endParaRPr lang="en-US" sz="5400" b="0" cap="none" spc="0" dirty="0">
              <a:ln w="0"/>
              <a:solidFill>
                <a:schemeClr val="tx1"/>
              </a:solidFill>
              <a:effectLst>
                <a:outerShdw blurRad="38100" dist="19050" dir="2700000" algn="tl" rotWithShape="0">
                  <a:schemeClr val="dk1">
                    <a:alpha val="40000"/>
                  </a:schemeClr>
                </a:outerShdw>
              </a:effectLst>
              <a:latin typeface="Garamond" panose="02020404030301010803" pitchFamily="18" charset="0"/>
            </a:endParaRPr>
          </a:p>
        </p:txBody>
      </p:sp>
      <p:sp>
        <p:nvSpPr>
          <p:cNvPr id="17" name="Rectangle 16">
            <a:extLst>
              <a:ext uri="{FF2B5EF4-FFF2-40B4-BE49-F238E27FC236}">
                <a16:creationId xmlns:a16="http://schemas.microsoft.com/office/drawing/2014/main" id="{8262384D-15B2-465C-A570-171DF87F401D}"/>
              </a:ext>
            </a:extLst>
          </p:cNvPr>
          <p:cNvSpPr/>
          <p:nvPr/>
        </p:nvSpPr>
        <p:spPr>
          <a:xfrm>
            <a:off x="7763947" y="2008055"/>
            <a:ext cx="1982554" cy="923330"/>
          </a:xfrm>
          <a:prstGeom prst="rect">
            <a:avLst/>
          </a:prstGeom>
          <a:noFill/>
        </p:spPr>
        <p:txBody>
          <a:bodyPr wrap="none" lIns="91440" tIns="45720" rIns="91440" bIns="45720">
            <a:prstTxWarp prst="textArchUp">
              <a:avLst>
                <a:gd name="adj" fmla="val 11936740"/>
              </a:avLst>
            </a:prstTxWarp>
            <a:spAutoFit/>
          </a:bodyPr>
          <a:lstStyle/>
          <a:p>
            <a:pPr algn="ctr"/>
            <a:r>
              <a:rPr lang="en-US" sz="5400" dirty="0">
                <a:ln w="0"/>
                <a:effectLst>
                  <a:outerShdw blurRad="38100" dist="19050" dir="2700000" algn="tl" rotWithShape="0">
                    <a:schemeClr val="dk1">
                      <a:alpha val="40000"/>
                    </a:schemeClr>
                  </a:outerShdw>
                </a:effectLst>
                <a:latin typeface="Garamond" panose="02020404030301010803" pitchFamily="18" charset="0"/>
              </a:rPr>
              <a:t>Intramurals</a:t>
            </a:r>
            <a:endParaRPr lang="en-US" sz="5400" b="0" cap="none" spc="0" dirty="0">
              <a:ln w="0"/>
              <a:solidFill>
                <a:schemeClr val="tx1"/>
              </a:solidFill>
              <a:effectLst>
                <a:outerShdw blurRad="38100" dist="19050" dir="2700000" algn="tl" rotWithShape="0">
                  <a:schemeClr val="dk1">
                    <a:alpha val="40000"/>
                  </a:schemeClr>
                </a:outerShdw>
              </a:effectLst>
              <a:latin typeface="Garamond" panose="02020404030301010803" pitchFamily="18" charset="0"/>
            </a:endParaRPr>
          </a:p>
        </p:txBody>
      </p:sp>
      <p:sp>
        <p:nvSpPr>
          <p:cNvPr id="18" name="Rectangle 17">
            <a:extLst>
              <a:ext uri="{FF2B5EF4-FFF2-40B4-BE49-F238E27FC236}">
                <a16:creationId xmlns:a16="http://schemas.microsoft.com/office/drawing/2014/main" id="{3ABD53D8-4D71-4F53-BD8E-E111162E56AD}"/>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20" name="TextBox 19">
            <a:extLst>
              <a:ext uri="{FF2B5EF4-FFF2-40B4-BE49-F238E27FC236}">
                <a16:creationId xmlns:a16="http://schemas.microsoft.com/office/drawing/2014/main" id="{A9EE5716-E9D7-4CF7-8C14-D9A581565A5F}"/>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spTree>
    <p:extLst>
      <p:ext uri="{BB962C8B-B14F-4D97-AF65-F5344CB8AC3E}">
        <p14:creationId xmlns:p14="http://schemas.microsoft.com/office/powerpoint/2010/main" val="78441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2019 Schedule</a:t>
            </a:r>
          </a:p>
        </p:txBody>
      </p:sp>
      <p:sp>
        <p:nvSpPr>
          <p:cNvPr id="12" name="Rectangle 11">
            <a:extLst>
              <a:ext uri="{FF2B5EF4-FFF2-40B4-BE49-F238E27FC236}">
                <a16:creationId xmlns:a16="http://schemas.microsoft.com/office/drawing/2014/main" id="{1932E226-143F-4CA7-9E12-17BC18840847}"/>
              </a:ext>
            </a:extLst>
          </p:cNvPr>
          <p:cNvSpPr/>
          <p:nvPr/>
        </p:nvSpPr>
        <p:spPr>
          <a:xfrm>
            <a:off x="11756571" y="6494336"/>
            <a:ext cx="431905"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A2AD417-0D19-41CB-AC5C-161985E9DF26}"/>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4" name="TextBox 13">
            <a:extLst>
              <a:ext uri="{FF2B5EF4-FFF2-40B4-BE49-F238E27FC236}">
                <a16:creationId xmlns:a16="http://schemas.microsoft.com/office/drawing/2014/main" id="{9D9B3D8D-7972-4849-9C7D-44F753303210}"/>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5" name="Picture 4" descr="A screenshot of a cell phone&#10;&#10;Description automatically generated">
            <a:extLst>
              <a:ext uri="{FF2B5EF4-FFF2-40B4-BE49-F238E27FC236}">
                <a16:creationId xmlns:a16="http://schemas.microsoft.com/office/drawing/2014/main" id="{A4D19F71-CFC5-4C82-971E-5B95AA2BE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55" y="2067078"/>
            <a:ext cx="8778290" cy="3150075"/>
          </a:xfrm>
          <a:prstGeom prst="rect">
            <a:avLst/>
          </a:prstGeom>
        </p:spPr>
      </p:pic>
      <p:sp>
        <p:nvSpPr>
          <p:cNvPr id="2" name="TextBox 1">
            <a:extLst>
              <a:ext uri="{FF2B5EF4-FFF2-40B4-BE49-F238E27FC236}">
                <a16:creationId xmlns:a16="http://schemas.microsoft.com/office/drawing/2014/main" id="{E9ECEF17-702F-4C9A-B76C-39EA249D33E4}"/>
              </a:ext>
            </a:extLst>
          </p:cNvPr>
          <p:cNvSpPr txBox="1"/>
          <p:nvPr/>
        </p:nvSpPr>
        <p:spPr>
          <a:xfrm>
            <a:off x="1910056" y="5191220"/>
            <a:ext cx="2712745" cy="461665"/>
          </a:xfrm>
          <a:prstGeom prst="rect">
            <a:avLst/>
          </a:prstGeom>
          <a:noFill/>
        </p:spPr>
        <p:txBody>
          <a:bodyPr wrap="square" rtlCol="0">
            <a:spAutoFit/>
          </a:bodyPr>
          <a:lstStyle/>
          <a:p>
            <a:r>
              <a:rPr lang="en-US" sz="2400" dirty="0">
                <a:latin typeface="Yu Gothic Light" panose="020B0300000000000000" pitchFamily="34" charset="-128"/>
                <a:ea typeface="Yu Gothic Light" panose="020B0300000000000000" pitchFamily="34" charset="-128"/>
              </a:rPr>
              <a:t>Maybe a 3</a:t>
            </a:r>
            <a:r>
              <a:rPr lang="en-US" sz="2400" baseline="30000" dirty="0">
                <a:latin typeface="Yu Gothic Light" panose="020B0300000000000000" pitchFamily="34" charset="-128"/>
                <a:ea typeface="Yu Gothic Light" panose="020B0300000000000000" pitchFamily="34" charset="-128"/>
              </a:rPr>
              <a:t>rd</a:t>
            </a:r>
            <a:r>
              <a:rPr lang="en-US" sz="2400" dirty="0">
                <a:latin typeface="Yu Gothic Light" panose="020B0300000000000000" pitchFamily="34" charset="-128"/>
                <a:ea typeface="Yu Gothic Light" panose="020B0300000000000000" pitchFamily="34" charset="-128"/>
              </a:rPr>
              <a:t>?</a:t>
            </a:r>
            <a:endParaRPr lang="en-US" sz="2400" baseline="30000" dirty="0">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285122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2019 Schedule</a:t>
            </a:r>
          </a:p>
        </p:txBody>
      </p:sp>
      <p:sp>
        <p:nvSpPr>
          <p:cNvPr id="12" name="Rectangle 11">
            <a:extLst>
              <a:ext uri="{FF2B5EF4-FFF2-40B4-BE49-F238E27FC236}">
                <a16:creationId xmlns:a16="http://schemas.microsoft.com/office/drawing/2014/main" id="{1932E226-143F-4CA7-9E12-17BC18840847}"/>
              </a:ext>
            </a:extLst>
          </p:cNvPr>
          <p:cNvSpPr/>
          <p:nvPr/>
        </p:nvSpPr>
        <p:spPr>
          <a:xfrm>
            <a:off x="11756571" y="6494336"/>
            <a:ext cx="431905"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37F1C97-F329-4751-B7E9-5956214643AE}"/>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16</a:t>
            </a:r>
          </a:p>
        </p:txBody>
      </p:sp>
      <p:sp>
        <p:nvSpPr>
          <p:cNvPr id="14" name="TextBox 13">
            <a:extLst>
              <a:ext uri="{FF2B5EF4-FFF2-40B4-BE49-F238E27FC236}">
                <a16:creationId xmlns:a16="http://schemas.microsoft.com/office/drawing/2014/main" id="{627CDD1B-20CC-4A4C-818F-5D5F75547254}"/>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3" name="Picture 2" descr="A screenshot of a cell phone&#10;&#10;Description automatically generated">
            <a:extLst>
              <a:ext uri="{FF2B5EF4-FFF2-40B4-BE49-F238E27FC236}">
                <a16:creationId xmlns:a16="http://schemas.microsoft.com/office/drawing/2014/main" id="{032900B6-4EB8-47AF-A686-CAB6E99DA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112" y="1249732"/>
            <a:ext cx="8196378" cy="4930499"/>
          </a:xfrm>
          <a:prstGeom prst="rect">
            <a:avLst/>
          </a:prstGeom>
        </p:spPr>
      </p:pic>
    </p:spTree>
    <p:extLst>
      <p:ext uri="{BB962C8B-B14F-4D97-AF65-F5344CB8AC3E}">
        <p14:creationId xmlns:p14="http://schemas.microsoft.com/office/powerpoint/2010/main" val="109010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2019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B275DBC-3708-4578-8FA9-A46501AB70C5}"/>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a:t>
            </a:r>
          </a:p>
        </p:txBody>
      </p:sp>
      <p:sp>
        <p:nvSpPr>
          <p:cNvPr id="14" name="TextBox 13">
            <a:extLst>
              <a:ext uri="{FF2B5EF4-FFF2-40B4-BE49-F238E27FC236}">
                <a16:creationId xmlns:a16="http://schemas.microsoft.com/office/drawing/2014/main" id="{78C00A5A-30AA-405E-905B-B64BCA5B96F5}"/>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5" name="Picture 4" descr="A screenshot of a cell phone&#10;&#10;Description automatically generated">
            <a:extLst>
              <a:ext uri="{FF2B5EF4-FFF2-40B4-BE49-F238E27FC236}">
                <a16:creationId xmlns:a16="http://schemas.microsoft.com/office/drawing/2014/main" id="{F9EACE96-6CB7-409C-A4B7-1A8362644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659" y="1314450"/>
            <a:ext cx="8547284" cy="4783838"/>
          </a:xfrm>
          <a:prstGeom prst="rect">
            <a:avLst/>
          </a:prstGeom>
        </p:spPr>
      </p:pic>
    </p:spTree>
    <p:extLst>
      <p:ext uri="{BB962C8B-B14F-4D97-AF65-F5344CB8AC3E}">
        <p14:creationId xmlns:p14="http://schemas.microsoft.com/office/powerpoint/2010/main" val="106290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2019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F9A8C8-B80A-4C39-909F-A200774451FF}"/>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a:t>
            </a:r>
          </a:p>
        </p:txBody>
      </p:sp>
      <p:sp>
        <p:nvSpPr>
          <p:cNvPr id="18" name="TextBox 17">
            <a:extLst>
              <a:ext uri="{FF2B5EF4-FFF2-40B4-BE49-F238E27FC236}">
                <a16:creationId xmlns:a16="http://schemas.microsoft.com/office/drawing/2014/main" id="{EA7E375A-88D2-4F19-A840-6E6FC9CDDC64}"/>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5" name="Picture 4" descr="A screenshot of a cell phone&#10;&#10;Description automatically generated">
            <a:extLst>
              <a:ext uri="{FF2B5EF4-FFF2-40B4-BE49-F238E27FC236}">
                <a16:creationId xmlns:a16="http://schemas.microsoft.com/office/drawing/2014/main" id="{95D7C93A-22E4-4983-BC86-28BE8D65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069" y="1360977"/>
            <a:ext cx="8724464" cy="4686949"/>
          </a:xfrm>
          <a:prstGeom prst="rect">
            <a:avLst/>
          </a:prstGeom>
        </p:spPr>
      </p:pic>
      <p:pic>
        <p:nvPicPr>
          <p:cNvPr id="8" name="Picture 7" descr="A close up of a logo&#10;&#10;Description automatically generated">
            <a:extLst>
              <a:ext uri="{FF2B5EF4-FFF2-40B4-BE49-F238E27FC236}">
                <a16:creationId xmlns:a16="http://schemas.microsoft.com/office/drawing/2014/main" id="{D1103607-2031-4A72-A5F6-6311017DE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069" y="6047926"/>
            <a:ext cx="2420419" cy="344966"/>
          </a:xfrm>
          <a:prstGeom prst="rect">
            <a:avLst/>
          </a:prstGeom>
        </p:spPr>
      </p:pic>
    </p:spTree>
    <p:extLst>
      <p:ext uri="{BB962C8B-B14F-4D97-AF65-F5344CB8AC3E}">
        <p14:creationId xmlns:p14="http://schemas.microsoft.com/office/powerpoint/2010/main" val="428890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2020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7A40424-8D55-424B-831C-5FAFBE1EF3EE}"/>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t>
            </a:r>
          </a:p>
        </p:txBody>
      </p:sp>
      <p:sp>
        <p:nvSpPr>
          <p:cNvPr id="15" name="TextBox 14">
            <a:extLst>
              <a:ext uri="{FF2B5EF4-FFF2-40B4-BE49-F238E27FC236}">
                <a16:creationId xmlns:a16="http://schemas.microsoft.com/office/drawing/2014/main" id="{4BBE791B-AC26-40F7-9680-A9501F6FE918}"/>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5" name="Picture 4" descr="A picture containing screenshot&#10;&#10;Description automatically generated">
            <a:extLst>
              <a:ext uri="{FF2B5EF4-FFF2-40B4-BE49-F238E27FC236}">
                <a16:creationId xmlns:a16="http://schemas.microsoft.com/office/drawing/2014/main" id="{A975702D-45A3-4AB9-8466-EABD89D28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867" y="2409871"/>
            <a:ext cx="8750265" cy="2298485"/>
          </a:xfrm>
          <a:prstGeom prst="rect">
            <a:avLst/>
          </a:prstGeom>
        </p:spPr>
      </p:pic>
    </p:spTree>
    <p:extLst>
      <p:ext uri="{BB962C8B-B14F-4D97-AF65-F5344CB8AC3E}">
        <p14:creationId xmlns:p14="http://schemas.microsoft.com/office/powerpoint/2010/main" val="209818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FAA448-5525-4F76-A8DD-94F6FC6445F2}"/>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41CDE6F2-5B75-490B-9608-85A64D31441D}"/>
              </a:ext>
            </a:extLst>
          </p:cNvPr>
          <p:cNvSpPr txBox="1"/>
          <p:nvPr/>
        </p:nvSpPr>
        <p:spPr>
          <a:xfrm>
            <a:off x="71023" y="0"/>
            <a:ext cx="3000652" cy="1015663"/>
          </a:xfrm>
          <a:prstGeom prst="rect">
            <a:avLst/>
          </a:prstGeom>
          <a:noFill/>
        </p:spPr>
        <p:txBody>
          <a:bodyPr wrap="square" rtlCol="0">
            <a:spAutoFit/>
          </a:bodyPr>
          <a:lstStyle/>
          <a:p>
            <a:r>
              <a:rPr lang="en-US" sz="6000" b="1" dirty="0">
                <a:latin typeface="Garamond" panose="02020404030301010803" pitchFamily="18" charset="0"/>
              </a:rPr>
              <a:t>Agenda</a:t>
            </a:r>
          </a:p>
        </p:txBody>
      </p:sp>
      <p:sp>
        <p:nvSpPr>
          <p:cNvPr id="8" name="Rectangle: Rounded Corners 7">
            <a:extLst>
              <a:ext uri="{FF2B5EF4-FFF2-40B4-BE49-F238E27FC236}">
                <a16:creationId xmlns:a16="http://schemas.microsoft.com/office/drawing/2014/main" id="{C9DA57C2-EAA6-40F3-95F9-AFF09A91B0CA}"/>
              </a:ext>
            </a:extLst>
          </p:cNvPr>
          <p:cNvSpPr/>
          <p:nvPr/>
        </p:nvSpPr>
        <p:spPr>
          <a:xfrm>
            <a:off x="1874668" y="1567435"/>
            <a:ext cx="8442664" cy="6746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Garamond" panose="02020404030301010803" pitchFamily="18" charset="0"/>
              </a:rPr>
              <a:t>Mission</a:t>
            </a:r>
          </a:p>
        </p:txBody>
      </p:sp>
      <p:sp>
        <p:nvSpPr>
          <p:cNvPr id="9" name="Rectangle: Rounded Corners 8">
            <a:extLst>
              <a:ext uri="{FF2B5EF4-FFF2-40B4-BE49-F238E27FC236}">
                <a16:creationId xmlns:a16="http://schemas.microsoft.com/office/drawing/2014/main" id="{D8953627-B55C-46EA-992E-9BABEC52DFBC}"/>
              </a:ext>
            </a:extLst>
          </p:cNvPr>
          <p:cNvSpPr/>
          <p:nvPr/>
        </p:nvSpPr>
        <p:spPr>
          <a:xfrm>
            <a:off x="1874668" y="2424454"/>
            <a:ext cx="8442664" cy="6746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Garamond" panose="02020404030301010803" pitchFamily="18" charset="0"/>
              </a:rPr>
              <a:t>Introductions</a:t>
            </a:r>
          </a:p>
        </p:txBody>
      </p:sp>
      <p:sp>
        <p:nvSpPr>
          <p:cNvPr id="10" name="Rectangle: Rounded Corners 9">
            <a:extLst>
              <a:ext uri="{FF2B5EF4-FFF2-40B4-BE49-F238E27FC236}">
                <a16:creationId xmlns:a16="http://schemas.microsoft.com/office/drawing/2014/main" id="{88459E73-B5B7-474D-9455-EBC5ED9AAE3B}"/>
              </a:ext>
            </a:extLst>
          </p:cNvPr>
          <p:cNvSpPr/>
          <p:nvPr/>
        </p:nvSpPr>
        <p:spPr>
          <a:xfrm>
            <a:off x="1874668" y="4138492"/>
            <a:ext cx="8442664" cy="6746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Garamond" panose="02020404030301010803" pitchFamily="18" charset="0"/>
              </a:rPr>
              <a:t>Club Offerings</a:t>
            </a:r>
          </a:p>
        </p:txBody>
      </p:sp>
      <p:sp>
        <p:nvSpPr>
          <p:cNvPr id="11" name="Rectangle: Rounded Corners 10">
            <a:extLst>
              <a:ext uri="{FF2B5EF4-FFF2-40B4-BE49-F238E27FC236}">
                <a16:creationId xmlns:a16="http://schemas.microsoft.com/office/drawing/2014/main" id="{654E304B-6A8C-4616-B4B3-66AA31A6920B}"/>
              </a:ext>
            </a:extLst>
          </p:cNvPr>
          <p:cNvSpPr/>
          <p:nvPr/>
        </p:nvSpPr>
        <p:spPr>
          <a:xfrm>
            <a:off x="1874668" y="4995511"/>
            <a:ext cx="8442664" cy="6746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Garamond" panose="02020404030301010803" pitchFamily="18" charset="0"/>
              </a:rPr>
              <a:t>2019-2020 Schedule</a:t>
            </a:r>
          </a:p>
        </p:txBody>
      </p:sp>
      <p:pic>
        <p:nvPicPr>
          <p:cNvPr id="14" name="Picture 13">
            <a:extLst>
              <a:ext uri="{FF2B5EF4-FFF2-40B4-BE49-F238E27FC236}">
                <a16:creationId xmlns:a16="http://schemas.microsoft.com/office/drawing/2014/main" id="{BC06A1F4-FDD8-43FA-991D-CFF7F9D6E2DC}"/>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5" name="Straight Connector 14">
            <a:extLst>
              <a:ext uri="{FF2B5EF4-FFF2-40B4-BE49-F238E27FC236}">
                <a16:creationId xmlns:a16="http://schemas.microsoft.com/office/drawing/2014/main" id="{A8E3CF29-0F8B-4614-8B32-35F833666316}"/>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6" name="Picture 2" descr="Image result for student association binghamton">
            <a:extLst>
              <a:ext uri="{FF2B5EF4-FFF2-40B4-BE49-F238E27FC236}">
                <a16:creationId xmlns:a16="http://schemas.microsoft.com/office/drawing/2014/main" id="{1477B51D-8DBE-4928-B380-8BBF3416E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5A68CFE-E3B4-40AF-B133-91FA43237D4E}"/>
              </a:ext>
            </a:extLst>
          </p:cNvPr>
          <p:cNvSpPr/>
          <p:nvPr/>
        </p:nvSpPr>
        <p:spPr>
          <a:xfrm>
            <a:off x="11870226" y="6494336"/>
            <a:ext cx="318250"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 name="Rectangle: Rounded Corners 12">
            <a:extLst>
              <a:ext uri="{FF2B5EF4-FFF2-40B4-BE49-F238E27FC236}">
                <a16:creationId xmlns:a16="http://schemas.microsoft.com/office/drawing/2014/main" id="{8C8B26AB-9ADB-4017-9B42-8EE9EC39FB33}"/>
              </a:ext>
            </a:extLst>
          </p:cNvPr>
          <p:cNvSpPr/>
          <p:nvPr/>
        </p:nvSpPr>
        <p:spPr>
          <a:xfrm>
            <a:off x="1874668" y="3281473"/>
            <a:ext cx="8442664" cy="6746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Garamond" panose="02020404030301010803" pitchFamily="18" charset="0"/>
              </a:rPr>
              <a:t>Background</a:t>
            </a:r>
          </a:p>
        </p:txBody>
      </p:sp>
      <p:sp>
        <p:nvSpPr>
          <p:cNvPr id="17" name="Rectangle: Rounded Corners 16">
            <a:extLst>
              <a:ext uri="{FF2B5EF4-FFF2-40B4-BE49-F238E27FC236}">
                <a16:creationId xmlns:a16="http://schemas.microsoft.com/office/drawing/2014/main" id="{E8476CB9-7595-456D-9F55-E50E476EFCDB}"/>
              </a:ext>
            </a:extLst>
          </p:cNvPr>
          <p:cNvSpPr/>
          <p:nvPr/>
        </p:nvSpPr>
        <p:spPr>
          <a:xfrm>
            <a:off x="1874668" y="5852530"/>
            <a:ext cx="8442664" cy="6746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Garamond" panose="02020404030301010803" pitchFamily="18" charset="0"/>
              </a:rPr>
              <a:t>Questions</a:t>
            </a:r>
          </a:p>
        </p:txBody>
      </p:sp>
    </p:spTree>
    <p:extLst>
      <p:ext uri="{BB962C8B-B14F-4D97-AF65-F5344CB8AC3E}">
        <p14:creationId xmlns:p14="http://schemas.microsoft.com/office/powerpoint/2010/main" val="13513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2020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B8CA4B9-BDB1-4098-8714-FCA14E7C718F}"/>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18" name="TextBox 17">
            <a:extLst>
              <a:ext uri="{FF2B5EF4-FFF2-40B4-BE49-F238E27FC236}">
                <a16:creationId xmlns:a16="http://schemas.microsoft.com/office/drawing/2014/main" id="{239D7119-87FF-4093-BDF4-41CD38AAC546}"/>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5" name="Picture 4" descr="A screenshot of a cell phone&#10;&#10;Description automatically generated">
            <a:extLst>
              <a:ext uri="{FF2B5EF4-FFF2-40B4-BE49-F238E27FC236}">
                <a16:creationId xmlns:a16="http://schemas.microsoft.com/office/drawing/2014/main" id="{FDFA69E8-6D87-4A12-9BB4-D7CC99E80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366" y="1774657"/>
            <a:ext cx="8827267" cy="3823077"/>
          </a:xfrm>
          <a:prstGeom prst="rect">
            <a:avLst/>
          </a:prstGeom>
        </p:spPr>
      </p:pic>
    </p:spTree>
    <p:extLst>
      <p:ext uri="{BB962C8B-B14F-4D97-AF65-F5344CB8AC3E}">
        <p14:creationId xmlns:p14="http://schemas.microsoft.com/office/powerpoint/2010/main" val="163262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2020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C75E4D2-9C62-4DC5-BF6B-A3CF7BAB3C9F}"/>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p>
        </p:txBody>
      </p:sp>
      <p:sp>
        <p:nvSpPr>
          <p:cNvPr id="15" name="TextBox 14">
            <a:extLst>
              <a:ext uri="{FF2B5EF4-FFF2-40B4-BE49-F238E27FC236}">
                <a16:creationId xmlns:a16="http://schemas.microsoft.com/office/drawing/2014/main" id="{6975278D-609A-487B-B051-EEEEC28A34B5}"/>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5" name="Picture 4" descr="A screenshot of a cell phone&#10;&#10;Description automatically generated">
            <a:extLst>
              <a:ext uri="{FF2B5EF4-FFF2-40B4-BE49-F238E27FC236}">
                <a16:creationId xmlns:a16="http://schemas.microsoft.com/office/drawing/2014/main" id="{9196AA88-BEC1-4760-AF13-724CDCAEB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676" y="1143000"/>
            <a:ext cx="7728071" cy="5159303"/>
          </a:xfrm>
          <a:prstGeom prst="rect">
            <a:avLst/>
          </a:prstGeom>
        </p:spPr>
      </p:pic>
    </p:spTree>
    <p:extLst>
      <p:ext uri="{BB962C8B-B14F-4D97-AF65-F5344CB8AC3E}">
        <p14:creationId xmlns:p14="http://schemas.microsoft.com/office/powerpoint/2010/main" val="212768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2020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C2B8CEA-BFDD-4A84-B0B3-258BB01BFB90}"/>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a:t>
            </a:r>
          </a:p>
        </p:txBody>
      </p:sp>
      <p:sp>
        <p:nvSpPr>
          <p:cNvPr id="15" name="TextBox 14">
            <a:extLst>
              <a:ext uri="{FF2B5EF4-FFF2-40B4-BE49-F238E27FC236}">
                <a16:creationId xmlns:a16="http://schemas.microsoft.com/office/drawing/2014/main" id="{2B55D3CF-0F09-4C0D-8FAD-608C8494ED11}"/>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3" name="Picture 2" descr="A screenshot of a cell phone&#10;&#10;Description automatically generated">
            <a:extLst>
              <a:ext uri="{FF2B5EF4-FFF2-40B4-BE49-F238E27FC236}">
                <a16:creationId xmlns:a16="http://schemas.microsoft.com/office/drawing/2014/main" id="{92BD40D2-E078-4B18-BDC0-D7FC32F56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201" y="1123132"/>
            <a:ext cx="8445418" cy="5231517"/>
          </a:xfrm>
          <a:prstGeom prst="rect">
            <a:avLst/>
          </a:prstGeom>
        </p:spPr>
      </p:pic>
    </p:spTree>
    <p:extLst>
      <p:ext uri="{BB962C8B-B14F-4D97-AF65-F5344CB8AC3E}">
        <p14:creationId xmlns:p14="http://schemas.microsoft.com/office/powerpoint/2010/main" val="351260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2020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615E11A-843F-4393-A00E-482F431F986B}"/>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23</a:t>
            </a:r>
          </a:p>
        </p:txBody>
      </p:sp>
      <p:sp>
        <p:nvSpPr>
          <p:cNvPr id="15" name="TextBox 14">
            <a:extLst>
              <a:ext uri="{FF2B5EF4-FFF2-40B4-BE49-F238E27FC236}">
                <a16:creationId xmlns:a16="http://schemas.microsoft.com/office/drawing/2014/main" id="{9C246895-C380-4E6C-888F-7533732BBB28}"/>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5" name="Picture 4" descr="A screenshot of a cell phone&#10;&#10;Description automatically generated">
            <a:extLst>
              <a:ext uri="{FF2B5EF4-FFF2-40B4-BE49-F238E27FC236}">
                <a16:creationId xmlns:a16="http://schemas.microsoft.com/office/drawing/2014/main" id="{343D3DA8-5B1D-4495-8F33-4859CC90F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670" y="2031127"/>
            <a:ext cx="8570660" cy="3294083"/>
          </a:xfrm>
          <a:prstGeom prst="rect">
            <a:avLst/>
          </a:prstGeom>
        </p:spPr>
      </p:pic>
    </p:spTree>
    <p:extLst>
      <p:ext uri="{BB962C8B-B14F-4D97-AF65-F5344CB8AC3E}">
        <p14:creationId xmlns:p14="http://schemas.microsoft.com/office/powerpoint/2010/main" val="2877947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FE39-A712-4478-BE93-03A399262D2D}"/>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02715B4A-D0AB-457A-A205-5D1A4EB756CA}"/>
              </a:ext>
            </a:extLst>
          </p:cNvPr>
          <p:cNvSpPr txBox="1"/>
          <p:nvPr/>
        </p:nvSpPr>
        <p:spPr>
          <a:xfrm>
            <a:off x="71022" y="0"/>
            <a:ext cx="9916357" cy="1015663"/>
          </a:xfrm>
          <a:prstGeom prst="rect">
            <a:avLst/>
          </a:prstGeom>
          <a:noFill/>
        </p:spPr>
        <p:txBody>
          <a:bodyPr wrap="square" rtlCol="0">
            <a:spAutoFit/>
          </a:bodyPr>
          <a:lstStyle/>
          <a:p>
            <a:pPr lvl="0"/>
            <a:r>
              <a:rPr lang="en-US" sz="6000" b="1" dirty="0">
                <a:latin typeface="Garamond" panose="02020404030301010803" pitchFamily="18" charset="0"/>
              </a:rPr>
              <a:t>2020 Schedule</a:t>
            </a:r>
          </a:p>
        </p:txBody>
      </p:sp>
      <p:pic>
        <p:nvPicPr>
          <p:cNvPr id="9" name="Picture 8">
            <a:extLst>
              <a:ext uri="{FF2B5EF4-FFF2-40B4-BE49-F238E27FC236}">
                <a16:creationId xmlns:a16="http://schemas.microsoft.com/office/drawing/2014/main" id="{F045EF87-A01C-488D-9C51-E761D91CB279}"/>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0" name="Straight Connector 9">
            <a:extLst>
              <a:ext uri="{FF2B5EF4-FFF2-40B4-BE49-F238E27FC236}">
                <a16:creationId xmlns:a16="http://schemas.microsoft.com/office/drawing/2014/main" id="{1C0AAFC8-2AAB-412C-82D8-5891A97B526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3" name="Picture 2" descr="Image result for student association binghamton">
            <a:extLst>
              <a:ext uri="{FF2B5EF4-FFF2-40B4-BE49-F238E27FC236}">
                <a16:creationId xmlns:a16="http://schemas.microsoft.com/office/drawing/2014/main" id="{ADD64931-18D7-48A2-AA73-C914DA447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615E11A-843F-4393-A00E-482F431F986B}"/>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15" name="TextBox 14">
            <a:extLst>
              <a:ext uri="{FF2B5EF4-FFF2-40B4-BE49-F238E27FC236}">
                <a16:creationId xmlns:a16="http://schemas.microsoft.com/office/drawing/2014/main" id="{9C246895-C380-4E6C-888F-7533732BBB28}"/>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Club Offerings | </a:t>
            </a:r>
            <a:r>
              <a:rPr lang="en-US" sz="2800" b="1" dirty="0">
                <a:latin typeface="Garamond" panose="02020404030301010803" pitchFamily="18" charset="0"/>
              </a:rPr>
              <a:t>Schedule</a:t>
            </a:r>
            <a:r>
              <a:rPr lang="en-US" sz="2800" dirty="0">
                <a:latin typeface="Garamond" panose="02020404030301010803" pitchFamily="18" charset="0"/>
              </a:rPr>
              <a:t>| Questions</a:t>
            </a:r>
          </a:p>
        </p:txBody>
      </p:sp>
      <p:pic>
        <p:nvPicPr>
          <p:cNvPr id="3" name="Picture 2" descr="A screenshot of a cell phone&#10;&#10;Description automatically generated">
            <a:extLst>
              <a:ext uri="{FF2B5EF4-FFF2-40B4-BE49-F238E27FC236}">
                <a16:creationId xmlns:a16="http://schemas.microsoft.com/office/drawing/2014/main" id="{2A13FF32-939E-47A2-B68F-4B84F7EE6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895" y="2805086"/>
            <a:ext cx="8564210" cy="1889075"/>
          </a:xfrm>
          <a:prstGeom prst="rect">
            <a:avLst/>
          </a:prstGeom>
        </p:spPr>
      </p:pic>
    </p:spTree>
    <p:extLst>
      <p:ext uri="{BB962C8B-B14F-4D97-AF65-F5344CB8AC3E}">
        <p14:creationId xmlns:p14="http://schemas.microsoft.com/office/powerpoint/2010/main" val="328055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A4D7F9-5A80-4B36-A1DA-46C05E38D0F3}"/>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5" name="TextBox 4">
            <a:extLst>
              <a:ext uri="{FF2B5EF4-FFF2-40B4-BE49-F238E27FC236}">
                <a16:creationId xmlns:a16="http://schemas.microsoft.com/office/drawing/2014/main" id="{A9B89117-FFA6-4366-938A-9A7F1CA585FC}"/>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Questions?</a:t>
            </a:r>
          </a:p>
        </p:txBody>
      </p:sp>
      <p:pic>
        <p:nvPicPr>
          <p:cNvPr id="7" name="Picture 6">
            <a:extLst>
              <a:ext uri="{FF2B5EF4-FFF2-40B4-BE49-F238E27FC236}">
                <a16:creationId xmlns:a16="http://schemas.microsoft.com/office/drawing/2014/main" id="{710AD535-663B-4596-8106-7E51D139CD0D}"/>
              </a:ext>
            </a:extLst>
          </p:cNvPr>
          <p:cNvPicPr>
            <a:picLocks noChangeAspect="1"/>
          </p:cNvPicPr>
          <p:nvPr/>
        </p:nvPicPr>
        <p:blipFill rotWithShape="1">
          <a:blip r:embed="rId2"/>
          <a:srcRect l="34453" t="45694" r="41641" b="34227"/>
          <a:stretch/>
        </p:blipFill>
        <p:spPr>
          <a:xfrm>
            <a:off x="3055048" y="2453959"/>
            <a:ext cx="6081903" cy="2873359"/>
          </a:xfrm>
          <a:prstGeom prst="rect">
            <a:avLst/>
          </a:prstGeom>
        </p:spPr>
      </p:pic>
      <p:pic>
        <p:nvPicPr>
          <p:cNvPr id="8" name="Picture 7">
            <a:extLst>
              <a:ext uri="{FF2B5EF4-FFF2-40B4-BE49-F238E27FC236}">
                <a16:creationId xmlns:a16="http://schemas.microsoft.com/office/drawing/2014/main" id="{FA9324CA-6A0E-49E7-9867-5E0DBF8C4F6F}"/>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9" name="Straight Connector 8">
            <a:extLst>
              <a:ext uri="{FF2B5EF4-FFF2-40B4-BE49-F238E27FC236}">
                <a16:creationId xmlns:a16="http://schemas.microsoft.com/office/drawing/2014/main" id="{7DAB727B-3DD6-476E-AE2B-EF272E4FEF2C}"/>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0" name="Picture 2" descr="Image result for student association binghamton">
            <a:extLst>
              <a:ext uri="{FF2B5EF4-FFF2-40B4-BE49-F238E27FC236}">
                <a16:creationId xmlns:a16="http://schemas.microsoft.com/office/drawing/2014/main" id="{C721DFE0-540F-4EA5-B758-FBF290EED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1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FAA448-5525-4F76-A8DD-94F6FC6445F2}"/>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41CDE6F2-5B75-490B-9608-85A64D31441D}"/>
              </a:ext>
            </a:extLst>
          </p:cNvPr>
          <p:cNvSpPr txBox="1"/>
          <p:nvPr/>
        </p:nvSpPr>
        <p:spPr>
          <a:xfrm>
            <a:off x="71023" y="0"/>
            <a:ext cx="2793476" cy="1015663"/>
          </a:xfrm>
          <a:prstGeom prst="rect">
            <a:avLst/>
          </a:prstGeom>
          <a:noFill/>
        </p:spPr>
        <p:txBody>
          <a:bodyPr wrap="square" rtlCol="0">
            <a:spAutoFit/>
          </a:bodyPr>
          <a:lstStyle/>
          <a:p>
            <a:r>
              <a:rPr lang="en-US" sz="6000" b="1" dirty="0">
                <a:latin typeface="Garamond" panose="02020404030301010803" pitchFamily="18" charset="0"/>
              </a:rPr>
              <a:t>Mission</a:t>
            </a:r>
          </a:p>
        </p:txBody>
      </p:sp>
      <p:pic>
        <p:nvPicPr>
          <p:cNvPr id="14" name="Picture 13">
            <a:extLst>
              <a:ext uri="{FF2B5EF4-FFF2-40B4-BE49-F238E27FC236}">
                <a16:creationId xmlns:a16="http://schemas.microsoft.com/office/drawing/2014/main" id="{BC06A1F4-FDD8-43FA-991D-CFF7F9D6E2DC}"/>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5" name="Straight Connector 14">
            <a:extLst>
              <a:ext uri="{FF2B5EF4-FFF2-40B4-BE49-F238E27FC236}">
                <a16:creationId xmlns:a16="http://schemas.microsoft.com/office/drawing/2014/main" id="{A8E3CF29-0F8B-4614-8B32-35F833666316}"/>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6" name="Picture 2" descr="Image result for student association binghamton">
            <a:extLst>
              <a:ext uri="{FF2B5EF4-FFF2-40B4-BE49-F238E27FC236}">
                <a16:creationId xmlns:a16="http://schemas.microsoft.com/office/drawing/2014/main" id="{1477B51D-8DBE-4928-B380-8BBF3416E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81436C9-0BF6-4452-84B9-D4BDA6645E54}"/>
              </a:ext>
            </a:extLst>
          </p:cNvPr>
          <p:cNvSpPr/>
          <p:nvPr/>
        </p:nvSpPr>
        <p:spPr>
          <a:xfrm>
            <a:off x="876300" y="1979703"/>
            <a:ext cx="10801350" cy="3416320"/>
          </a:xfrm>
          <a:prstGeom prst="rect">
            <a:avLst/>
          </a:prstGeom>
        </p:spPr>
        <p:txBody>
          <a:bodyPr wrap="square">
            <a:spAutoFit/>
          </a:bodyPr>
          <a:lstStyle/>
          <a:p>
            <a:r>
              <a:rPr lang="en-US" sz="3600" dirty="0">
                <a:latin typeface="Garamond" panose="02020404030301010803" pitchFamily="18" charset="0"/>
              </a:rPr>
              <a:t>Our mission is to provide education, professional development, experiences, opportunities and connections to Binghamton University students interested in the sports management field and serve and assist companies local to the Binghamton community while allowing students to gain real world work experience. </a:t>
            </a:r>
          </a:p>
        </p:txBody>
      </p:sp>
      <p:sp>
        <p:nvSpPr>
          <p:cNvPr id="9" name="Rectangle 8">
            <a:extLst>
              <a:ext uri="{FF2B5EF4-FFF2-40B4-BE49-F238E27FC236}">
                <a16:creationId xmlns:a16="http://schemas.microsoft.com/office/drawing/2014/main" id="{14A440C0-AE7A-4E6C-99DA-0AB9CCCE1BA4}"/>
              </a:ext>
            </a:extLst>
          </p:cNvPr>
          <p:cNvSpPr/>
          <p:nvPr/>
        </p:nvSpPr>
        <p:spPr>
          <a:xfrm>
            <a:off x="11870226" y="6494336"/>
            <a:ext cx="318250"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7" name="TextBox 16">
            <a:extLst>
              <a:ext uri="{FF2B5EF4-FFF2-40B4-BE49-F238E27FC236}">
                <a16:creationId xmlns:a16="http://schemas.microsoft.com/office/drawing/2014/main" id="{02F58B71-8286-40E0-AF99-201DA90D606B}"/>
              </a:ext>
            </a:extLst>
          </p:cNvPr>
          <p:cNvSpPr txBox="1"/>
          <p:nvPr/>
        </p:nvSpPr>
        <p:spPr>
          <a:xfrm>
            <a:off x="362538" y="6334780"/>
            <a:ext cx="11455526" cy="523220"/>
          </a:xfrm>
          <a:prstGeom prst="rect">
            <a:avLst/>
          </a:prstGeom>
          <a:noFill/>
        </p:spPr>
        <p:txBody>
          <a:bodyPr wrap="square" rtlCol="0">
            <a:spAutoFit/>
          </a:bodyPr>
          <a:lstStyle/>
          <a:p>
            <a:r>
              <a:rPr lang="en-US" sz="2800" b="1" dirty="0">
                <a:latin typeface="Garamond" panose="02020404030301010803" pitchFamily="18" charset="0"/>
              </a:rPr>
              <a:t>Mission</a:t>
            </a:r>
            <a:r>
              <a:rPr lang="en-US" sz="2800" dirty="0">
                <a:latin typeface="Garamond" panose="02020404030301010803" pitchFamily="18" charset="0"/>
              </a:rPr>
              <a:t> | Introductions | Background | Club Offerings | Schedule| Questions</a:t>
            </a:r>
          </a:p>
        </p:txBody>
      </p:sp>
    </p:spTree>
    <p:extLst>
      <p:ext uri="{BB962C8B-B14F-4D97-AF65-F5344CB8AC3E}">
        <p14:creationId xmlns:p14="http://schemas.microsoft.com/office/powerpoint/2010/main" val="75197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71686-225E-4241-BF77-8EE76C5BD184}"/>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5" name="TextBox 4">
            <a:extLst>
              <a:ext uri="{FF2B5EF4-FFF2-40B4-BE49-F238E27FC236}">
                <a16:creationId xmlns:a16="http://schemas.microsoft.com/office/drawing/2014/main" id="{25413EEA-0879-4802-B07E-7F41086CFCAC}"/>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Introductions</a:t>
            </a:r>
          </a:p>
        </p:txBody>
      </p:sp>
      <p:sp>
        <p:nvSpPr>
          <p:cNvPr id="2" name="Rectangle 1">
            <a:extLst>
              <a:ext uri="{FF2B5EF4-FFF2-40B4-BE49-F238E27FC236}">
                <a16:creationId xmlns:a16="http://schemas.microsoft.com/office/drawing/2014/main" id="{D1317440-D92A-481C-95A3-4480894D3A73}"/>
              </a:ext>
            </a:extLst>
          </p:cNvPr>
          <p:cNvSpPr/>
          <p:nvPr/>
        </p:nvSpPr>
        <p:spPr>
          <a:xfrm>
            <a:off x="9089546" y="1486504"/>
            <a:ext cx="1930401" cy="9843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800100">
              <a:lnSpc>
                <a:spcPct val="90000"/>
              </a:lnSpc>
              <a:spcBef>
                <a:spcPct val="0"/>
              </a:spcBef>
              <a:spcAft>
                <a:spcPct val="35000"/>
              </a:spcAft>
            </a:pPr>
            <a:r>
              <a:rPr lang="en-US" b="1" dirty="0">
                <a:solidFill>
                  <a:prstClr val="black"/>
                </a:solidFill>
                <a:latin typeface="Garamond" panose="02020404030301010803" pitchFamily="18" charset="0"/>
              </a:rPr>
              <a:t>Lexie Tillman</a:t>
            </a:r>
          </a:p>
          <a:p>
            <a:pPr algn="ctr" defTabSz="800100">
              <a:lnSpc>
                <a:spcPct val="90000"/>
              </a:lnSpc>
              <a:spcBef>
                <a:spcPct val="0"/>
              </a:spcBef>
              <a:spcAft>
                <a:spcPct val="35000"/>
              </a:spcAft>
            </a:pPr>
            <a:r>
              <a:rPr lang="en-US" dirty="0">
                <a:solidFill>
                  <a:prstClr val="black"/>
                </a:solidFill>
                <a:latin typeface="Garamond" panose="02020404030301010803" pitchFamily="18" charset="0"/>
              </a:rPr>
              <a:t>Senior Advisor of SMG</a:t>
            </a:r>
          </a:p>
        </p:txBody>
      </p:sp>
      <p:sp>
        <p:nvSpPr>
          <p:cNvPr id="13" name="Rectangle 12">
            <a:extLst>
              <a:ext uri="{FF2B5EF4-FFF2-40B4-BE49-F238E27FC236}">
                <a16:creationId xmlns:a16="http://schemas.microsoft.com/office/drawing/2014/main" id="{34E5B197-B65A-42D6-8D4A-139A69660D84}"/>
              </a:ext>
            </a:extLst>
          </p:cNvPr>
          <p:cNvSpPr/>
          <p:nvPr/>
        </p:nvSpPr>
        <p:spPr>
          <a:xfrm>
            <a:off x="11765902" y="6494336"/>
            <a:ext cx="422574"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 name="TextBox 8">
            <a:extLst>
              <a:ext uri="{FF2B5EF4-FFF2-40B4-BE49-F238E27FC236}">
                <a16:creationId xmlns:a16="http://schemas.microsoft.com/office/drawing/2014/main" id="{7200E548-A2CF-480D-9CBE-2B18D0DE219D}"/>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a:t>
            </a:r>
            <a:r>
              <a:rPr lang="en-US" sz="2800" b="1" dirty="0">
                <a:latin typeface="Garamond" panose="02020404030301010803" pitchFamily="18" charset="0"/>
              </a:rPr>
              <a:t>Introductions</a:t>
            </a:r>
            <a:r>
              <a:rPr lang="en-US" sz="2800" dirty="0">
                <a:latin typeface="Garamond" panose="02020404030301010803" pitchFamily="18" charset="0"/>
              </a:rPr>
              <a:t> | Background | Club Offerings | Schedule| Questions</a:t>
            </a:r>
          </a:p>
        </p:txBody>
      </p:sp>
      <p:sp>
        <p:nvSpPr>
          <p:cNvPr id="10" name="Rectangle 9">
            <a:extLst>
              <a:ext uri="{FF2B5EF4-FFF2-40B4-BE49-F238E27FC236}">
                <a16:creationId xmlns:a16="http://schemas.microsoft.com/office/drawing/2014/main" id="{BE207DD1-D229-4E80-BC80-B58C0F470803}"/>
              </a:ext>
            </a:extLst>
          </p:cNvPr>
          <p:cNvSpPr/>
          <p:nvPr/>
        </p:nvSpPr>
        <p:spPr>
          <a:xfrm>
            <a:off x="11870226" y="6494336"/>
            <a:ext cx="318250"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pic>
        <p:nvPicPr>
          <p:cNvPr id="11" name="Picture 10">
            <a:extLst>
              <a:ext uri="{FF2B5EF4-FFF2-40B4-BE49-F238E27FC236}">
                <a16:creationId xmlns:a16="http://schemas.microsoft.com/office/drawing/2014/main" id="{C0B3F25F-5BDB-4659-8D8E-431569CBE03B}"/>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4" name="Straight Connector 13">
            <a:extLst>
              <a:ext uri="{FF2B5EF4-FFF2-40B4-BE49-F238E27FC236}">
                <a16:creationId xmlns:a16="http://schemas.microsoft.com/office/drawing/2014/main" id="{37D04642-6143-4B47-AC7E-E5F0DF168457}"/>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5" name="Picture 2" descr="Image result for student association binghamton">
            <a:extLst>
              <a:ext uri="{FF2B5EF4-FFF2-40B4-BE49-F238E27FC236}">
                <a16:creationId xmlns:a16="http://schemas.microsoft.com/office/drawing/2014/main" id="{25AAC328-5CB9-4620-A67B-4CA900A8A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 15">
            <a:extLst>
              <a:ext uri="{FF2B5EF4-FFF2-40B4-BE49-F238E27FC236}">
                <a16:creationId xmlns:a16="http://schemas.microsoft.com/office/drawing/2014/main" id="{B430E44F-12A3-479E-B13F-4C774660F746}"/>
              </a:ext>
            </a:extLst>
          </p:cNvPr>
          <p:cNvGraphicFramePr/>
          <p:nvPr>
            <p:extLst>
              <p:ext uri="{D42A27DB-BD31-4B8C-83A1-F6EECF244321}">
                <p14:modId xmlns:p14="http://schemas.microsoft.com/office/powerpoint/2010/main" val="1228847696"/>
              </p:ext>
            </p:extLst>
          </p:nvPr>
        </p:nvGraphicFramePr>
        <p:xfrm>
          <a:off x="344147" y="1389191"/>
          <a:ext cx="11455525" cy="4869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743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C9FA06-DFC8-4153-9897-FF4F6D71EE46}"/>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7" name="TextBox 6">
            <a:extLst>
              <a:ext uri="{FF2B5EF4-FFF2-40B4-BE49-F238E27FC236}">
                <a16:creationId xmlns:a16="http://schemas.microsoft.com/office/drawing/2014/main" id="{13E577B4-26AC-4E16-9C09-482CE940F3EB}"/>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Why We Started The Club</a:t>
            </a:r>
          </a:p>
        </p:txBody>
      </p:sp>
      <p:graphicFrame>
        <p:nvGraphicFramePr>
          <p:cNvPr id="8" name="Diagram 7">
            <a:extLst>
              <a:ext uri="{FF2B5EF4-FFF2-40B4-BE49-F238E27FC236}">
                <a16:creationId xmlns:a16="http://schemas.microsoft.com/office/drawing/2014/main" id="{B8E4C24C-3CBD-4A66-9132-99CC906EBE33}"/>
              </a:ext>
            </a:extLst>
          </p:cNvPr>
          <p:cNvGraphicFramePr/>
          <p:nvPr>
            <p:extLst>
              <p:ext uri="{D42A27DB-BD31-4B8C-83A1-F6EECF244321}">
                <p14:modId xmlns:p14="http://schemas.microsoft.com/office/powerpoint/2010/main" val="2094636820"/>
              </p:ext>
            </p:extLst>
          </p:nvPr>
        </p:nvGraphicFramePr>
        <p:xfrm>
          <a:off x="2202440" y="1134402"/>
          <a:ext cx="7738938" cy="511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Books">
            <a:extLst>
              <a:ext uri="{FF2B5EF4-FFF2-40B4-BE49-F238E27FC236}">
                <a16:creationId xmlns:a16="http://schemas.microsoft.com/office/drawing/2014/main" id="{1E08C54A-1CB0-4500-BC75-4B3D8DF69F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2838" y="1711171"/>
            <a:ext cx="914400" cy="914400"/>
          </a:xfrm>
          <a:prstGeom prst="rect">
            <a:avLst/>
          </a:prstGeom>
        </p:spPr>
      </p:pic>
      <p:pic>
        <p:nvPicPr>
          <p:cNvPr id="12" name="Graphic 11" descr="Upward trend">
            <a:extLst>
              <a:ext uri="{FF2B5EF4-FFF2-40B4-BE49-F238E27FC236}">
                <a16:creationId xmlns:a16="http://schemas.microsoft.com/office/drawing/2014/main" id="{7C349341-1BDF-4427-AF64-730D793CE2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24578" y="3228264"/>
            <a:ext cx="914400" cy="914400"/>
          </a:xfrm>
          <a:prstGeom prst="rect">
            <a:avLst/>
          </a:prstGeom>
        </p:spPr>
      </p:pic>
      <p:pic>
        <p:nvPicPr>
          <p:cNvPr id="14" name="Graphic 13" descr="Briefcase">
            <a:extLst>
              <a:ext uri="{FF2B5EF4-FFF2-40B4-BE49-F238E27FC236}">
                <a16:creationId xmlns:a16="http://schemas.microsoft.com/office/drawing/2014/main" id="{E1634FE1-3B2C-4467-A119-EF34DF6F1E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42838" y="4745357"/>
            <a:ext cx="914400" cy="914400"/>
          </a:xfrm>
          <a:prstGeom prst="rect">
            <a:avLst/>
          </a:prstGeom>
        </p:spPr>
      </p:pic>
      <p:sp>
        <p:nvSpPr>
          <p:cNvPr id="15" name="Rectangle 14">
            <a:extLst>
              <a:ext uri="{FF2B5EF4-FFF2-40B4-BE49-F238E27FC236}">
                <a16:creationId xmlns:a16="http://schemas.microsoft.com/office/drawing/2014/main" id="{5F0379D5-4741-4630-B798-5D8FE926F31D}"/>
              </a:ext>
            </a:extLst>
          </p:cNvPr>
          <p:cNvSpPr/>
          <p:nvPr/>
        </p:nvSpPr>
        <p:spPr>
          <a:xfrm>
            <a:off x="11870226" y="6494336"/>
            <a:ext cx="318250"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pic>
        <p:nvPicPr>
          <p:cNvPr id="13" name="Picture 12">
            <a:extLst>
              <a:ext uri="{FF2B5EF4-FFF2-40B4-BE49-F238E27FC236}">
                <a16:creationId xmlns:a16="http://schemas.microsoft.com/office/drawing/2014/main" id="{A299B6F8-FDFE-4072-975C-26DA8F367F6D}"/>
              </a:ext>
            </a:extLst>
          </p:cNvPr>
          <p:cNvPicPr>
            <a:picLocks noChangeAspect="1"/>
          </p:cNvPicPr>
          <p:nvPr/>
        </p:nvPicPr>
        <p:blipFill rotWithShape="1">
          <a:blip r:embed="rId13"/>
          <a:srcRect l="34453" t="45694" r="41641" b="33472"/>
          <a:stretch/>
        </p:blipFill>
        <p:spPr>
          <a:xfrm>
            <a:off x="9418382" y="364564"/>
            <a:ext cx="1272730" cy="623887"/>
          </a:xfrm>
          <a:prstGeom prst="rect">
            <a:avLst/>
          </a:prstGeom>
        </p:spPr>
      </p:pic>
      <p:cxnSp>
        <p:nvCxnSpPr>
          <p:cNvPr id="16" name="Straight Connector 15">
            <a:extLst>
              <a:ext uri="{FF2B5EF4-FFF2-40B4-BE49-F238E27FC236}">
                <a16:creationId xmlns:a16="http://schemas.microsoft.com/office/drawing/2014/main" id="{8FBA88CC-FA62-454B-B1E5-C33968AC01DA}"/>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7" name="Picture 2" descr="Image result for student association binghamton">
            <a:extLst>
              <a:ext uri="{FF2B5EF4-FFF2-40B4-BE49-F238E27FC236}">
                <a16:creationId xmlns:a16="http://schemas.microsoft.com/office/drawing/2014/main" id="{3C0B19DD-F108-457D-A8DF-3324319812B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7E3733B-67CF-4E1F-B7CD-F0A1129B92D6}"/>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a:t>
            </a:r>
            <a:r>
              <a:rPr lang="en-US" sz="2800" b="1" dirty="0">
                <a:latin typeface="Garamond" panose="02020404030301010803" pitchFamily="18" charset="0"/>
              </a:rPr>
              <a:t>Background</a:t>
            </a:r>
            <a:r>
              <a:rPr lang="en-US" sz="2800" dirty="0">
                <a:latin typeface="Garamond" panose="02020404030301010803" pitchFamily="18" charset="0"/>
              </a:rPr>
              <a:t> | Club Offerings | Schedule| Questions</a:t>
            </a:r>
          </a:p>
        </p:txBody>
      </p:sp>
    </p:spTree>
    <p:extLst>
      <p:ext uri="{BB962C8B-B14F-4D97-AF65-F5344CB8AC3E}">
        <p14:creationId xmlns:p14="http://schemas.microsoft.com/office/powerpoint/2010/main" val="64145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FAA448-5525-4F76-A8DD-94F6FC6445F2}"/>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6" name="TextBox 5">
            <a:extLst>
              <a:ext uri="{FF2B5EF4-FFF2-40B4-BE49-F238E27FC236}">
                <a16:creationId xmlns:a16="http://schemas.microsoft.com/office/drawing/2014/main" id="{41CDE6F2-5B75-490B-9608-85A64D31441D}"/>
              </a:ext>
            </a:extLst>
          </p:cNvPr>
          <p:cNvSpPr txBox="1"/>
          <p:nvPr/>
        </p:nvSpPr>
        <p:spPr>
          <a:xfrm>
            <a:off x="71022" y="0"/>
            <a:ext cx="4208009" cy="1015663"/>
          </a:xfrm>
          <a:prstGeom prst="rect">
            <a:avLst/>
          </a:prstGeom>
          <a:noFill/>
        </p:spPr>
        <p:txBody>
          <a:bodyPr wrap="square" rtlCol="0">
            <a:spAutoFit/>
          </a:bodyPr>
          <a:lstStyle/>
          <a:p>
            <a:r>
              <a:rPr lang="en-US" sz="6000" b="1" dirty="0">
                <a:latin typeface="Garamond" panose="02020404030301010803" pitchFamily="18" charset="0"/>
              </a:rPr>
              <a:t>Background</a:t>
            </a:r>
          </a:p>
        </p:txBody>
      </p:sp>
      <p:pic>
        <p:nvPicPr>
          <p:cNvPr id="14" name="Picture 13">
            <a:extLst>
              <a:ext uri="{FF2B5EF4-FFF2-40B4-BE49-F238E27FC236}">
                <a16:creationId xmlns:a16="http://schemas.microsoft.com/office/drawing/2014/main" id="{BC06A1F4-FDD8-43FA-991D-CFF7F9D6E2DC}"/>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5" name="Straight Connector 14">
            <a:extLst>
              <a:ext uri="{FF2B5EF4-FFF2-40B4-BE49-F238E27FC236}">
                <a16:creationId xmlns:a16="http://schemas.microsoft.com/office/drawing/2014/main" id="{A8E3CF29-0F8B-4614-8B32-35F833666316}"/>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6" name="Picture 2" descr="Image result for student association binghamton">
            <a:extLst>
              <a:ext uri="{FF2B5EF4-FFF2-40B4-BE49-F238E27FC236}">
                <a16:creationId xmlns:a16="http://schemas.microsoft.com/office/drawing/2014/main" id="{1477B51D-8DBE-4928-B380-8BBF3416E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Diagram 12">
            <a:extLst>
              <a:ext uri="{FF2B5EF4-FFF2-40B4-BE49-F238E27FC236}">
                <a16:creationId xmlns:a16="http://schemas.microsoft.com/office/drawing/2014/main" id="{D5B707E7-06BB-4497-98EA-960975B20FBF}"/>
              </a:ext>
            </a:extLst>
          </p:cNvPr>
          <p:cNvGraphicFramePr/>
          <p:nvPr>
            <p:extLst>
              <p:ext uri="{D42A27DB-BD31-4B8C-83A1-F6EECF244321}">
                <p14:modId xmlns:p14="http://schemas.microsoft.com/office/powerpoint/2010/main" val="3524972372"/>
              </p:ext>
            </p:extLst>
          </p:nvPr>
        </p:nvGraphicFramePr>
        <p:xfrm>
          <a:off x="134345" y="461639"/>
          <a:ext cx="11628567" cy="67914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79A9F1EC-59DB-4BF8-9693-0173752D7148}"/>
              </a:ext>
            </a:extLst>
          </p:cNvPr>
          <p:cNvSpPr/>
          <p:nvPr/>
        </p:nvSpPr>
        <p:spPr>
          <a:xfrm>
            <a:off x="1171852" y="2363655"/>
            <a:ext cx="1837677" cy="923330"/>
          </a:xfrm>
          <a:prstGeom prst="rect">
            <a:avLst/>
          </a:prstGeom>
          <a:noFill/>
        </p:spPr>
        <p:txBody>
          <a:bodyPr wrap="none" lIns="91440" tIns="45720" rIns="91440" bIns="45720">
            <a:prstTxWarp prst="textArchUp">
              <a:avLst>
                <a:gd name="adj" fmla="val 11936740"/>
              </a:avLst>
            </a:prstTxWarp>
            <a:spAutoFit/>
          </a:bodyPr>
          <a:lstStyle/>
          <a:p>
            <a:pPr algn="ctr"/>
            <a:r>
              <a:rPr lang="en-US" sz="5400" dirty="0">
                <a:ln w="0"/>
                <a:effectLst>
                  <a:outerShdw blurRad="38100" dist="19050" dir="2700000" algn="tl" rotWithShape="0">
                    <a:schemeClr val="dk1">
                      <a:alpha val="40000"/>
                    </a:schemeClr>
                  </a:outerShdw>
                </a:effectLst>
                <a:latin typeface="Garamond" panose="02020404030301010803" pitchFamily="18" charset="0"/>
              </a:rPr>
              <a:t>February 2019</a:t>
            </a:r>
            <a:endParaRPr lang="en-US" sz="5400" b="0" cap="none" spc="0" dirty="0">
              <a:ln w="0"/>
              <a:solidFill>
                <a:schemeClr val="tx1"/>
              </a:solidFill>
              <a:effectLst>
                <a:outerShdw blurRad="38100" dist="19050" dir="2700000" algn="tl" rotWithShape="0">
                  <a:schemeClr val="dk1">
                    <a:alpha val="40000"/>
                  </a:schemeClr>
                </a:outerShdw>
              </a:effectLst>
              <a:latin typeface="Garamond" panose="02020404030301010803" pitchFamily="18" charset="0"/>
            </a:endParaRPr>
          </a:p>
        </p:txBody>
      </p:sp>
      <p:sp>
        <p:nvSpPr>
          <p:cNvPr id="18" name="Rectangle 17">
            <a:extLst>
              <a:ext uri="{FF2B5EF4-FFF2-40B4-BE49-F238E27FC236}">
                <a16:creationId xmlns:a16="http://schemas.microsoft.com/office/drawing/2014/main" id="{E8896498-8B53-4F30-9C2D-70326DCE13B8}"/>
              </a:ext>
            </a:extLst>
          </p:cNvPr>
          <p:cNvSpPr/>
          <p:nvPr/>
        </p:nvSpPr>
        <p:spPr>
          <a:xfrm>
            <a:off x="3927140" y="4535248"/>
            <a:ext cx="1790656" cy="923330"/>
          </a:xfrm>
          <a:prstGeom prst="rect">
            <a:avLst/>
          </a:prstGeom>
          <a:noFill/>
        </p:spPr>
        <p:txBody>
          <a:bodyPr wrap="none" lIns="91440" tIns="45720" rIns="91440" bIns="45720">
            <a:prstTxWarp prst="textArchDown">
              <a:avLst>
                <a:gd name="adj" fmla="val 1695595"/>
              </a:avLst>
            </a:prstTxWarp>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Garamond" panose="02020404030301010803" pitchFamily="18" charset="0"/>
              </a:rPr>
              <a:t>April 2019</a:t>
            </a:r>
          </a:p>
        </p:txBody>
      </p:sp>
      <p:sp>
        <p:nvSpPr>
          <p:cNvPr id="19" name="Rectangle 18">
            <a:extLst>
              <a:ext uri="{FF2B5EF4-FFF2-40B4-BE49-F238E27FC236}">
                <a16:creationId xmlns:a16="http://schemas.microsoft.com/office/drawing/2014/main" id="{6D3B1352-3711-47AD-8C39-AE13F9018941}"/>
              </a:ext>
            </a:extLst>
          </p:cNvPr>
          <p:cNvSpPr/>
          <p:nvPr/>
        </p:nvSpPr>
        <p:spPr>
          <a:xfrm>
            <a:off x="6642242" y="2363655"/>
            <a:ext cx="1837677" cy="923330"/>
          </a:xfrm>
          <a:prstGeom prst="rect">
            <a:avLst/>
          </a:prstGeom>
          <a:noFill/>
        </p:spPr>
        <p:txBody>
          <a:bodyPr wrap="none" lIns="91440" tIns="45720" rIns="91440" bIns="45720">
            <a:prstTxWarp prst="textArchUp">
              <a:avLst>
                <a:gd name="adj" fmla="val 11936740"/>
              </a:avLst>
            </a:prstTxWarp>
            <a:spAutoFit/>
          </a:bodyPr>
          <a:lstStyle/>
          <a:p>
            <a:pPr algn="ctr"/>
            <a:r>
              <a:rPr lang="en-US" sz="2800" dirty="0">
                <a:ln w="0"/>
                <a:effectLst>
                  <a:outerShdw blurRad="38100" dist="19050" dir="2700000" algn="tl" rotWithShape="0">
                    <a:schemeClr val="dk1">
                      <a:alpha val="40000"/>
                    </a:schemeClr>
                  </a:outerShdw>
                </a:effectLst>
                <a:latin typeface="Garamond" panose="02020404030301010803" pitchFamily="18" charset="0"/>
              </a:rPr>
              <a:t>May 2019</a:t>
            </a:r>
            <a:endParaRPr lang="en-US" sz="2800" b="0" cap="none" spc="0" dirty="0">
              <a:ln w="0"/>
              <a:solidFill>
                <a:schemeClr val="tx1"/>
              </a:solidFill>
              <a:effectLst>
                <a:outerShdw blurRad="38100" dist="19050" dir="2700000" algn="tl" rotWithShape="0">
                  <a:schemeClr val="dk1">
                    <a:alpha val="40000"/>
                  </a:schemeClr>
                </a:outerShdw>
              </a:effectLst>
              <a:latin typeface="Garamond" panose="02020404030301010803" pitchFamily="18" charset="0"/>
            </a:endParaRPr>
          </a:p>
        </p:txBody>
      </p:sp>
      <p:sp>
        <p:nvSpPr>
          <p:cNvPr id="20" name="Rectangle 19">
            <a:extLst>
              <a:ext uri="{FF2B5EF4-FFF2-40B4-BE49-F238E27FC236}">
                <a16:creationId xmlns:a16="http://schemas.microsoft.com/office/drawing/2014/main" id="{1A2AEA4A-3DC6-4F0B-A740-20E18AE9502A}"/>
              </a:ext>
            </a:extLst>
          </p:cNvPr>
          <p:cNvSpPr/>
          <p:nvPr/>
        </p:nvSpPr>
        <p:spPr>
          <a:xfrm>
            <a:off x="9178379" y="4507245"/>
            <a:ext cx="2344530" cy="923330"/>
          </a:xfrm>
          <a:prstGeom prst="rect">
            <a:avLst/>
          </a:prstGeom>
          <a:noFill/>
        </p:spPr>
        <p:txBody>
          <a:bodyPr wrap="none" lIns="91440" tIns="45720" rIns="91440" bIns="45720">
            <a:prstTxWarp prst="textArchDown">
              <a:avLst>
                <a:gd name="adj" fmla="val 1349111"/>
              </a:avLst>
            </a:prstTxWarp>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Garamond" panose="02020404030301010803" pitchFamily="18" charset="0"/>
              </a:rPr>
              <a:t>Present</a:t>
            </a:r>
          </a:p>
        </p:txBody>
      </p:sp>
      <p:sp>
        <p:nvSpPr>
          <p:cNvPr id="21" name="Rectangle 20">
            <a:extLst>
              <a:ext uri="{FF2B5EF4-FFF2-40B4-BE49-F238E27FC236}">
                <a16:creationId xmlns:a16="http://schemas.microsoft.com/office/drawing/2014/main" id="{281ED1D3-3DBE-4916-9B98-896862B411CF}"/>
              </a:ext>
            </a:extLst>
          </p:cNvPr>
          <p:cNvSpPr/>
          <p:nvPr/>
        </p:nvSpPr>
        <p:spPr>
          <a:xfrm>
            <a:off x="11870226" y="6494336"/>
            <a:ext cx="318250"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4" name="TextBox 23">
            <a:extLst>
              <a:ext uri="{FF2B5EF4-FFF2-40B4-BE49-F238E27FC236}">
                <a16:creationId xmlns:a16="http://schemas.microsoft.com/office/drawing/2014/main" id="{3B96E0DA-87EA-413D-BB3C-F7C4673F02D9}"/>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a:t>
            </a:r>
            <a:r>
              <a:rPr lang="en-US" sz="2800" b="1" dirty="0">
                <a:latin typeface="Garamond" panose="02020404030301010803" pitchFamily="18" charset="0"/>
              </a:rPr>
              <a:t>Background</a:t>
            </a:r>
            <a:r>
              <a:rPr lang="en-US" sz="2800" dirty="0">
                <a:latin typeface="Garamond" panose="02020404030301010803" pitchFamily="18" charset="0"/>
              </a:rPr>
              <a:t> | Club Offerings | Schedule| Questions</a:t>
            </a:r>
          </a:p>
        </p:txBody>
      </p:sp>
    </p:spTree>
    <p:extLst>
      <p:ext uri="{BB962C8B-B14F-4D97-AF65-F5344CB8AC3E}">
        <p14:creationId xmlns:p14="http://schemas.microsoft.com/office/powerpoint/2010/main" val="12526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602BFC-E3D5-4F98-934B-9CF2E7A38EC1}"/>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9" name="Rectangle: Rounded Corners 8">
            <a:extLst>
              <a:ext uri="{FF2B5EF4-FFF2-40B4-BE49-F238E27FC236}">
                <a16:creationId xmlns:a16="http://schemas.microsoft.com/office/drawing/2014/main" id="{E7EF3E15-E2BA-408D-A856-579311AF61DB}"/>
              </a:ext>
            </a:extLst>
          </p:cNvPr>
          <p:cNvSpPr/>
          <p:nvPr/>
        </p:nvSpPr>
        <p:spPr>
          <a:xfrm>
            <a:off x="1943332" y="1660087"/>
            <a:ext cx="8581866" cy="448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Garamond" panose="02020404030301010803" pitchFamily="18" charset="0"/>
              </a:rPr>
              <a:t>Sports Professionals Speaker Series</a:t>
            </a:r>
          </a:p>
        </p:txBody>
      </p:sp>
      <p:pic>
        <p:nvPicPr>
          <p:cNvPr id="14" name="Picture 13">
            <a:extLst>
              <a:ext uri="{FF2B5EF4-FFF2-40B4-BE49-F238E27FC236}">
                <a16:creationId xmlns:a16="http://schemas.microsoft.com/office/drawing/2014/main" id="{C7B7E9E8-860C-48EE-BBA7-A80B998D2487}"/>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6" name="Straight Connector 15">
            <a:extLst>
              <a:ext uri="{FF2B5EF4-FFF2-40B4-BE49-F238E27FC236}">
                <a16:creationId xmlns:a16="http://schemas.microsoft.com/office/drawing/2014/main" id="{49CC1B20-51B1-4E06-8295-BE085158E1B3}"/>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7" name="Picture 2" descr="Image result for student association binghamton">
            <a:extLst>
              <a:ext uri="{FF2B5EF4-FFF2-40B4-BE49-F238E27FC236}">
                <a16:creationId xmlns:a16="http://schemas.microsoft.com/office/drawing/2014/main" id="{0BDAE8EC-EA41-4F55-8C3F-35FF9CA2B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9F9D4411-4D48-4B04-BB7C-AA235ACDAD2A}"/>
              </a:ext>
            </a:extLst>
          </p:cNvPr>
          <p:cNvSpPr/>
          <p:nvPr/>
        </p:nvSpPr>
        <p:spPr>
          <a:xfrm>
            <a:off x="1943332" y="2299110"/>
            <a:ext cx="8581928" cy="448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Garamond" panose="02020404030301010803" pitchFamily="18" charset="0"/>
              </a:rPr>
              <a:t>Sport Industry Overviews</a:t>
            </a:r>
          </a:p>
        </p:txBody>
      </p:sp>
      <p:sp>
        <p:nvSpPr>
          <p:cNvPr id="19" name="Rectangle: Rounded Corners 18">
            <a:extLst>
              <a:ext uri="{FF2B5EF4-FFF2-40B4-BE49-F238E27FC236}">
                <a16:creationId xmlns:a16="http://schemas.microsoft.com/office/drawing/2014/main" id="{AC759591-0BA9-4588-B217-B52B03A04571}"/>
              </a:ext>
            </a:extLst>
          </p:cNvPr>
          <p:cNvSpPr/>
          <p:nvPr/>
        </p:nvSpPr>
        <p:spPr>
          <a:xfrm>
            <a:off x="1943332" y="5528347"/>
            <a:ext cx="8581927" cy="448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Garamond" panose="02020404030301010803" pitchFamily="18" charset="0"/>
              </a:rPr>
              <a:t>Fantasy Leagues and Intramurals</a:t>
            </a:r>
          </a:p>
        </p:txBody>
      </p:sp>
      <p:sp>
        <p:nvSpPr>
          <p:cNvPr id="21" name="Rectangle: Rounded Corners 20">
            <a:extLst>
              <a:ext uri="{FF2B5EF4-FFF2-40B4-BE49-F238E27FC236}">
                <a16:creationId xmlns:a16="http://schemas.microsoft.com/office/drawing/2014/main" id="{6BA39C79-D650-41F8-80C6-FE22D8956F16}"/>
              </a:ext>
            </a:extLst>
          </p:cNvPr>
          <p:cNvSpPr/>
          <p:nvPr/>
        </p:nvSpPr>
        <p:spPr>
          <a:xfrm>
            <a:off x="1943332" y="4877110"/>
            <a:ext cx="8581928" cy="448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Garamond" panose="02020404030301010803" pitchFamily="18" charset="0"/>
              </a:rPr>
              <a:t>March Madness Flash Case Competition</a:t>
            </a:r>
          </a:p>
        </p:txBody>
      </p:sp>
      <p:sp>
        <p:nvSpPr>
          <p:cNvPr id="22" name="Rectangle: Rounded Corners 21">
            <a:extLst>
              <a:ext uri="{FF2B5EF4-FFF2-40B4-BE49-F238E27FC236}">
                <a16:creationId xmlns:a16="http://schemas.microsoft.com/office/drawing/2014/main" id="{0C4A8ABF-08E1-4487-AC58-6A1913CB5B89}"/>
              </a:ext>
            </a:extLst>
          </p:cNvPr>
          <p:cNvSpPr/>
          <p:nvPr/>
        </p:nvSpPr>
        <p:spPr>
          <a:xfrm>
            <a:off x="1943332" y="4225874"/>
            <a:ext cx="8581927" cy="448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Garamond" panose="02020404030301010803" pitchFamily="18" charset="0"/>
              </a:rPr>
              <a:t>Sports Marketing Internship at Binghamton University</a:t>
            </a:r>
          </a:p>
        </p:txBody>
      </p:sp>
      <p:sp>
        <p:nvSpPr>
          <p:cNvPr id="23" name="Rectangle: Rounded Corners 22">
            <a:extLst>
              <a:ext uri="{FF2B5EF4-FFF2-40B4-BE49-F238E27FC236}">
                <a16:creationId xmlns:a16="http://schemas.microsoft.com/office/drawing/2014/main" id="{169B37AF-7B34-42D7-8BEB-9B42481BBC1E}"/>
              </a:ext>
            </a:extLst>
          </p:cNvPr>
          <p:cNvSpPr/>
          <p:nvPr/>
        </p:nvSpPr>
        <p:spPr>
          <a:xfrm>
            <a:off x="1943332" y="3581420"/>
            <a:ext cx="8581928" cy="448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Garamond" panose="02020404030301010803" pitchFamily="18" charset="0"/>
              </a:rPr>
              <a:t>Community Involvement</a:t>
            </a:r>
          </a:p>
        </p:txBody>
      </p:sp>
      <p:sp>
        <p:nvSpPr>
          <p:cNvPr id="20" name="Rectangle 19">
            <a:extLst>
              <a:ext uri="{FF2B5EF4-FFF2-40B4-BE49-F238E27FC236}">
                <a16:creationId xmlns:a16="http://schemas.microsoft.com/office/drawing/2014/main" id="{8293FB33-5A32-4BBC-914F-046795D976EF}"/>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5" name="TextBox 24">
            <a:extLst>
              <a:ext uri="{FF2B5EF4-FFF2-40B4-BE49-F238E27FC236}">
                <a16:creationId xmlns:a16="http://schemas.microsoft.com/office/drawing/2014/main" id="{35BD232D-0646-4832-BDEC-3B6094037A80}"/>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Club Offerings</a:t>
            </a:r>
          </a:p>
        </p:txBody>
      </p:sp>
      <p:sp>
        <p:nvSpPr>
          <p:cNvPr id="28" name="TextBox 27">
            <a:extLst>
              <a:ext uri="{FF2B5EF4-FFF2-40B4-BE49-F238E27FC236}">
                <a16:creationId xmlns:a16="http://schemas.microsoft.com/office/drawing/2014/main" id="{9A2277CB-AB6D-4415-94AD-026F9627BB59}"/>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sp>
        <p:nvSpPr>
          <p:cNvPr id="15" name="Rectangle: Rounded Corners 14">
            <a:extLst>
              <a:ext uri="{FF2B5EF4-FFF2-40B4-BE49-F238E27FC236}">
                <a16:creationId xmlns:a16="http://schemas.microsoft.com/office/drawing/2014/main" id="{691CAF89-75E3-4E18-B0D5-3EE620E2D0F4}"/>
              </a:ext>
            </a:extLst>
          </p:cNvPr>
          <p:cNvSpPr/>
          <p:nvPr/>
        </p:nvSpPr>
        <p:spPr>
          <a:xfrm>
            <a:off x="1943332" y="2936966"/>
            <a:ext cx="8581928" cy="448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Garamond" panose="02020404030301010803" pitchFamily="18" charset="0"/>
              </a:rPr>
              <a:t>Professional Development Workshops</a:t>
            </a:r>
          </a:p>
        </p:txBody>
      </p:sp>
    </p:spTree>
    <p:extLst>
      <p:ext uri="{BB962C8B-B14F-4D97-AF65-F5344CB8AC3E}">
        <p14:creationId xmlns:p14="http://schemas.microsoft.com/office/powerpoint/2010/main" val="27823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28E558-B114-480D-AE7D-C16D9B15365B}"/>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5" name="TextBox 4">
            <a:extLst>
              <a:ext uri="{FF2B5EF4-FFF2-40B4-BE49-F238E27FC236}">
                <a16:creationId xmlns:a16="http://schemas.microsoft.com/office/drawing/2014/main" id="{661C8607-6277-4488-8A38-8E9A2F7BCF79}"/>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Speaker Series</a:t>
            </a:r>
          </a:p>
        </p:txBody>
      </p:sp>
      <p:graphicFrame>
        <p:nvGraphicFramePr>
          <p:cNvPr id="9" name="Diagram 8">
            <a:extLst>
              <a:ext uri="{FF2B5EF4-FFF2-40B4-BE49-F238E27FC236}">
                <a16:creationId xmlns:a16="http://schemas.microsoft.com/office/drawing/2014/main" id="{A66D2673-CECC-4250-A7D0-3A13AFBA6D7C}"/>
              </a:ext>
            </a:extLst>
          </p:cNvPr>
          <p:cNvGraphicFramePr/>
          <p:nvPr>
            <p:extLst>
              <p:ext uri="{D42A27DB-BD31-4B8C-83A1-F6EECF244321}">
                <p14:modId xmlns:p14="http://schemas.microsoft.com/office/powerpoint/2010/main" val="3953708102"/>
              </p:ext>
            </p:extLst>
          </p:nvPr>
        </p:nvGraphicFramePr>
        <p:xfrm>
          <a:off x="2361459" y="1314450"/>
          <a:ext cx="7709763" cy="4823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Teacher">
            <a:extLst>
              <a:ext uri="{FF2B5EF4-FFF2-40B4-BE49-F238E27FC236}">
                <a16:creationId xmlns:a16="http://schemas.microsoft.com/office/drawing/2014/main" id="{2605F638-D0DC-4ADD-BCE9-8F96AC420D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6004" y="1755559"/>
            <a:ext cx="914400" cy="914400"/>
          </a:xfrm>
          <a:prstGeom prst="rect">
            <a:avLst/>
          </a:prstGeom>
        </p:spPr>
      </p:pic>
      <p:pic>
        <p:nvPicPr>
          <p:cNvPr id="13" name="Graphic 12" descr="Chat">
            <a:extLst>
              <a:ext uri="{FF2B5EF4-FFF2-40B4-BE49-F238E27FC236}">
                <a16:creationId xmlns:a16="http://schemas.microsoft.com/office/drawing/2014/main" id="{51F545FF-D6FC-4EEA-9CBC-8E40B182C8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2233" y="3273642"/>
            <a:ext cx="914400" cy="914400"/>
          </a:xfrm>
          <a:prstGeom prst="rect">
            <a:avLst/>
          </a:prstGeom>
        </p:spPr>
      </p:pic>
      <p:sp>
        <p:nvSpPr>
          <p:cNvPr id="18" name="Rectangle 17">
            <a:extLst>
              <a:ext uri="{FF2B5EF4-FFF2-40B4-BE49-F238E27FC236}">
                <a16:creationId xmlns:a16="http://schemas.microsoft.com/office/drawing/2014/main" id="{D9D1BD2C-2DD8-47BC-94A7-76C6C49F1B7F}"/>
              </a:ext>
            </a:extLst>
          </p:cNvPr>
          <p:cNvSpPr/>
          <p:nvPr/>
        </p:nvSpPr>
        <p:spPr>
          <a:xfrm>
            <a:off x="11743267" y="6494336"/>
            <a:ext cx="445209"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pic>
        <p:nvPicPr>
          <p:cNvPr id="14" name="Picture 13">
            <a:extLst>
              <a:ext uri="{FF2B5EF4-FFF2-40B4-BE49-F238E27FC236}">
                <a16:creationId xmlns:a16="http://schemas.microsoft.com/office/drawing/2014/main" id="{9DF5460A-73CC-484B-92EE-2018DA7ABAEF}"/>
              </a:ext>
            </a:extLst>
          </p:cNvPr>
          <p:cNvPicPr>
            <a:picLocks noChangeAspect="1"/>
          </p:cNvPicPr>
          <p:nvPr/>
        </p:nvPicPr>
        <p:blipFill rotWithShape="1">
          <a:blip r:embed="rId11"/>
          <a:srcRect l="34453" t="45694" r="41641" b="33472"/>
          <a:stretch/>
        </p:blipFill>
        <p:spPr>
          <a:xfrm>
            <a:off x="9418382" y="364564"/>
            <a:ext cx="1272730" cy="623887"/>
          </a:xfrm>
          <a:prstGeom prst="rect">
            <a:avLst/>
          </a:prstGeom>
        </p:spPr>
      </p:pic>
      <p:cxnSp>
        <p:nvCxnSpPr>
          <p:cNvPr id="16" name="Straight Connector 15">
            <a:extLst>
              <a:ext uri="{FF2B5EF4-FFF2-40B4-BE49-F238E27FC236}">
                <a16:creationId xmlns:a16="http://schemas.microsoft.com/office/drawing/2014/main" id="{48822AA8-D973-4777-8159-2B4F04D1BC34}"/>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9" name="Picture 2" descr="Image result for student association binghamton">
            <a:extLst>
              <a:ext uri="{FF2B5EF4-FFF2-40B4-BE49-F238E27FC236}">
                <a16:creationId xmlns:a16="http://schemas.microsoft.com/office/drawing/2014/main" id="{D58830BE-D834-4F5C-8458-5B8010EFBF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Monitor">
            <a:extLst>
              <a:ext uri="{FF2B5EF4-FFF2-40B4-BE49-F238E27FC236}">
                <a16:creationId xmlns:a16="http://schemas.microsoft.com/office/drawing/2014/main" id="{5C1BE9FE-EA8D-484D-ACA5-C9DCE60C86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76004" y="4705987"/>
            <a:ext cx="914400" cy="914400"/>
          </a:xfrm>
          <a:prstGeom prst="rect">
            <a:avLst/>
          </a:prstGeom>
        </p:spPr>
      </p:pic>
      <p:sp>
        <p:nvSpPr>
          <p:cNvPr id="15" name="TextBox 14">
            <a:extLst>
              <a:ext uri="{FF2B5EF4-FFF2-40B4-BE49-F238E27FC236}">
                <a16:creationId xmlns:a16="http://schemas.microsoft.com/office/drawing/2014/main" id="{6D043B4C-6D8E-44BF-8E7B-390ED63527EE}"/>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spTree>
    <p:extLst>
      <p:ext uri="{BB962C8B-B14F-4D97-AF65-F5344CB8AC3E}">
        <p14:creationId xmlns:p14="http://schemas.microsoft.com/office/powerpoint/2010/main" val="220989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A85AED-2DD8-4DD8-AC4A-CB2A24E8D88A}"/>
              </a:ext>
            </a:extLst>
          </p:cNvPr>
          <p:cNvSpPr/>
          <p:nvPr/>
        </p:nvSpPr>
        <p:spPr>
          <a:xfrm>
            <a:off x="-142875" y="-171450"/>
            <a:ext cx="12429570" cy="13144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dirty="0">
              <a:latin typeface="Garamond" panose="02020404030301010803" pitchFamily="18" charset="0"/>
            </a:endParaRPr>
          </a:p>
        </p:txBody>
      </p:sp>
      <p:sp>
        <p:nvSpPr>
          <p:cNvPr id="5" name="TextBox 4">
            <a:extLst>
              <a:ext uri="{FF2B5EF4-FFF2-40B4-BE49-F238E27FC236}">
                <a16:creationId xmlns:a16="http://schemas.microsoft.com/office/drawing/2014/main" id="{4F53A18B-F748-4FA6-B680-A592ECEA9D1E}"/>
              </a:ext>
            </a:extLst>
          </p:cNvPr>
          <p:cNvSpPr txBox="1"/>
          <p:nvPr/>
        </p:nvSpPr>
        <p:spPr>
          <a:xfrm>
            <a:off x="71022" y="0"/>
            <a:ext cx="9916357" cy="1015663"/>
          </a:xfrm>
          <a:prstGeom prst="rect">
            <a:avLst/>
          </a:prstGeom>
          <a:noFill/>
        </p:spPr>
        <p:txBody>
          <a:bodyPr wrap="square" rtlCol="0">
            <a:spAutoFit/>
          </a:bodyPr>
          <a:lstStyle/>
          <a:p>
            <a:r>
              <a:rPr lang="en-US" sz="6000" b="1" dirty="0">
                <a:latin typeface="Garamond" panose="02020404030301010803" pitchFamily="18" charset="0"/>
              </a:rPr>
              <a:t>Sport Industry Overviews</a:t>
            </a:r>
          </a:p>
        </p:txBody>
      </p:sp>
      <p:pic>
        <p:nvPicPr>
          <p:cNvPr id="10" name="Picture 9">
            <a:extLst>
              <a:ext uri="{FF2B5EF4-FFF2-40B4-BE49-F238E27FC236}">
                <a16:creationId xmlns:a16="http://schemas.microsoft.com/office/drawing/2014/main" id="{46B7EF1D-FCA8-4D84-8440-FD6027C307E0}"/>
              </a:ext>
            </a:extLst>
          </p:cNvPr>
          <p:cNvPicPr>
            <a:picLocks noChangeAspect="1"/>
          </p:cNvPicPr>
          <p:nvPr/>
        </p:nvPicPr>
        <p:blipFill rotWithShape="1">
          <a:blip r:embed="rId2"/>
          <a:srcRect l="34453" t="45694" r="41641" b="33472"/>
          <a:stretch/>
        </p:blipFill>
        <p:spPr>
          <a:xfrm>
            <a:off x="9418382" y="364564"/>
            <a:ext cx="1272730" cy="623887"/>
          </a:xfrm>
          <a:prstGeom prst="rect">
            <a:avLst/>
          </a:prstGeom>
        </p:spPr>
      </p:pic>
      <p:cxnSp>
        <p:nvCxnSpPr>
          <p:cNvPr id="11" name="Straight Connector 10">
            <a:extLst>
              <a:ext uri="{FF2B5EF4-FFF2-40B4-BE49-F238E27FC236}">
                <a16:creationId xmlns:a16="http://schemas.microsoft.com/office/drawing/2014/main" id="{85EAD331-2627-40EE-A50C-F91489A5AB9C}"/>
              </a:ext>
            </a:extLst>
          </p:cNvPr>
          <p:cNvCxnSpPr>
            <a:cxnSpLocks/>
          </p:cNvCxnSpPr>
          <p:nvPr/>
        </p:nvCxnSpPr>
        <p:spPr>
          <a:xfrm>
            <a:off x="10839637" y="331596"/>
            <a:ext cx="0" cy="689822"/>
          </a:xfrm>
          <a:prstGeom prst="line">
            <a:avLst/>
          </a:prstGeom>
        </p:spPr>
        <p:style>
          <a:lnRef idx="3">
            <a:schemeClr val="dk1"/>
          </a:lnRef>
          <a:fillRef idx="0">
            <a:schemeClr val="dk1"/>
          </a:fillRef>
          <a:effectRef idx="2">
            <a:schemeClr val="dk1"/>
          </a:effectRef>
          <a:fontRef idx="minor">
            <a:schemeClr val="tx1"/>
          </a:fontRef>
        </p:style>
      </p:cxnSp>
      <p:pic>
        <p:nvPicPr>
          <p:cNvPr id="14" name="Picture 2" descr="Image result for student association binghamton">
            <a:extLst>
              <a:ext uri="{FF2B5EF4-FFF2-40B4-BE49-F238E27FC236}">
                <a16:creationId xmlns:a16="http://schemas.microsoft.com/office/drawing/2014/main" id="{A8BDF69F-3F74-4643-85C8-3975D0FAF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163" y="364564"/>
            <a:ext cx="1069492" cy="5859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69F69496-EA28-49B1-9694-4286415EE350}"/>
              </a:ext>
            </a:extLst>
          </p:cNvPr>
          <p:cNvGraphicFramePr/>
          <p:nvPr>
            <p:extLst>
              <p:ext uri="{D42A27DB-BD31-4B8C-83A1-F6EECF244321}">
                <p14:modId xmlns:p14="http://schemas.microsoft.com/office/powerpoint/2010/main" val="1975569832"/>
              </p:ext>
            </p:extLst>
          </p:nvPr>
        </p:nvGraphicFramePr>
        <p:xfrm>
          <a:off x="642243" y="1486504"/>
          <a:ext cx="10896116" cy="440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descr="Decision chart">
            <a:extLst>
              <a:ext uri="{FF2B5EF4-FFF2-40B4-BE49-F238E27FC236}">
                <a16:creationId xmlns:a16="http://schemas.microsoft.com/office/drawing/2014/main" id="{6E8E9880-B5B4-4B32-B0C4-D7B6A6C2B9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14720" y="1599447"/>
            <a:ext cx="914400" cy="914400"/>
          </a:xfrm>
          <a:prstGeom prst="rect">
            <a:avLst/>
          </a:prstGeom>
        </p:spPr>
      </p:pic>
      <p:pic>
        <p:nvPicPr>
          <p:cNvPr id="16" name="Graphic 15" descr="Thought bubble">
            <a:extLst>
              <a:ext uri="{FF2B5EF4-FFF2-40B4-BE49-F238E27FC236}">
                <a16:creationId xmlns:a16="http://schemas.microsoft.com/office/drawing/2014/main" id="{4A308337-E7E0-40E8-89E4-C40A79A6EC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14720" y="4801353"/>
            <a:ext cx="914400" cy="914400"/>
          </a:xfrm>
          <a:prstGeom prst="rect">
            <a:avLst/>
          </a:prstGeom>
        </p:spPr>
      </p:pic>
      <p:pic>
        <p:nvPicPr>
          <p:cNvPr id="19" name="Graphic 18" descr="Classroom">
            <a:extLst>
              <a:ext uri="{FF2B5EF4-FFF2-40B4-BE49-F238E27FC236}">
                <a16:creationId xmlns:a16="http://schemas.microsoft.com/office/drawing/2014/main" id="{4724D99A-06BE-4C45-BE73-B3215D498AA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14720" y="3227109"/>
            <a:ext cx="914400" cy="914400"/>
          </a:xfrm>
          <a:prstGeom prst="rect">
            <a:avLst/>
          </a:prstGeom>
        </p:spPr>
      </p:pic>
      <p:sp>
        <p:nvSpPr>
          <p:cNvPr id="15" name="Rectangle 14">
            <a:extLst>
              <a:ext uri="{FF2B5EF4-FFF2-40B4-BE49-F238E27FC236}">
                <a16:creationId xmlns:a16="http://schemas.microsoft.com/office/drawing/2014/main" id="{EBB52620-56FA-4C01-B4ED-F7FE9BEE8834}"/>
              </a:ext>
            </a:extLst>
          </p:cNvPr>
          <p:cNvSpPr/>
          <p:nvPr/>
        </p:nvSpPr>
        <p:spPr>
          <a:xfrm>
            <a:off x="11726333" y="6494336"/>
            <a:ext cx="462143" cy="35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8" name="TextBox 17">
            <a:extLst>
              <a:ext uri="{FF2B5EF4-FFF2-40B4-BE49-F238E27FC236}">
                <a16:creationId xmlns:a16="http://schemas.microsoft.com/office/drawing/2014/main" id="{708C48FC-0100-4292-8DBB-AB870F9882F6}"/>
              </a:ext>
            </a:extLst>
          </p:cNvPr>
          <p:cNvSpPr txBox="1"/>
          <p:nvPr/>
        </p:nvSpPr>
        <p:spPr>
          <a:xfrm>
            <a:off x="362538" y="6334780"/>
            <a:ext cx="11455526" cy="523220"/>
          </a:xfrm>
          <a:prstGeom prst="rect">
            <a:avLst/>
          </a:prstGeom>
          <a:noFill/>
        </p:spPr>
        <p:txBody>
          <a:bodyPr wrap="square" rtlCol="0">
            <a:spAutoFit/>
          </a:bodyPr>
          <a:lstStyle/>
          <a:p>
            <a:r>
              <a:rPr lang="en-US" sz="2800" dirty="0">
                <a:latin typeface="Garamond" panose="02020404030301010803" pitchFamily="18" charset="0"/>
              </a:rPr>
              <a:t>Mission | Introductions | Background | </a:t>
            </a:r>
            <a:r>
              <a:rPr lang="en-US" sz="2800" b="1" dirty="0">
                <a:latin typeface="Garamond" panose="02020404030301010803" pitchFamily="18" charset="0"/>
              </a:rPr>
              <a:t>Club Offerings </a:t>
            </a:r>
            <a:r>
              <a:rPr lang="en-US" sz="2800" dirty="0">
                <a:latin typeface="Garamond" panose="02020404030301010803" pitchFamily="18" charset="0"/>
              </a:rPr>
              <a:t>| Schedule| Questions</a:t>
            </a:r>
          </a:p>
        </p:txBody>
      </p:sp>
    </p:spTree>
    <p:extLst>
      <p:ext uri="{BB962C8B-B14F-4D97-AF65-F5344CB8AC3E}">
        <p14:creationId xmlns:p14="http://schemas.microsoft.com/office/powerpoint/2010/main" val="1202541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9592</TotalTime>
  <Words>769</Words>
  <Application>Microsoft Office PowerPoint</Application>
  <PresentationFormat>Widescreen</PresentationFormat>
  <Paragraphs>158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Yu Gothic Light</vt: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R Alegre</dc:creator>
  <cp:lastModifiedBy>julianralegre@gmail.com</cp:lastModifiedBy>
  <cp:revision>104</cp:revision>
  <dcterms:created xsi:type="dcterms:W3CDTF">2019-03-17T17:43:54Z</dcterms:created>
  <dcterms:modified xsi:type="dcterms:W3CDTF">2019-08-30T02:27:37Z</dcterms:modified>
</cp:coreProperties>
</file>